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23" r:id="rId1"/>
  </p:sldMasterIdLst>
  <p:notesMasterIdLst>
    <p:notesMasterId r:id="rId13"/>
  </p:notesMasterIdLst>
  <p:sldIdLst>
    <p:sldId id="314" r:id="rId2"/>
    <p:sldId id="329" r:id="rId3"/>
    <p:sldId id="355" r:id="rId4"/>
    <p:sldId id="334" r:id="rId5"/>
    <p:sldId id="353" r:id="rId6"/>
    <p:sldId id="356" r:id="rId7"/>
    <p:sldId id="343" r:id="rId8"/>
    <p:sldId id="341" r:id="rId9"/>
    <p:sldId id="354" r:id="rId10"/>
    <p:sldId id="357" r:id="rId11"/>
    <p:sldId id="338"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16">
          <p15:clr>
            <a:srgbClr val="A4A3A4"/>
          </p15:clr>
        </p15:guide>
        <p15:guide id="2" orient="horz" pos="1008">
          <p15:clr>
            <a:srgbClr val="A4A3A4"/>
          </p15:clr>
        </p15:guide>
        <p15:guide id="3"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82" d="100"/>
          <a:sy n="82" d="100"/>
        </p:scale>
        <p:origin x="672" y="72"/>
      </p:cViewPr>
      <p:guideLst>
        <p:guide orient="horz" pos="1416"/>
        <p:guide orient="horz" pos="1008"/>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574424A-06C3-429A-A621-F5923CFF0CB2}" type="datetimeFigureOut">
              <a:rPr lang="en-US" smtClean="0"/>
              <a:t>9/3/2025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2433BE6-C3A4-4F82-9B20-50682D2C1C87}" type="slidenum">
              <a:rPr lang="en-US" smtClean="0"/>
              <a:t>‹#›</a:t>
            </a:fld>
            <a:endParaRPr lang="en-US"/>
          </a:p>
        </p:txBody>
      </p:sp>
    </p:spTree>
    <p:extLst>
      <p:ext uri="{BB962C8B-B14F-4D97-AF65-F5344CB8AC3E}">
        <p14:creationId xmlns:p14="http://schemas.microsoft.com/office/powerpoint/2010/main" val="2749679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a:t>
            </a:fld>
            <a:endParaRPr lang="en-US" dirty="0"/>
          </a:p>
        </p:txBody>
      </p:sp>
    </p:spTree>
    <p:extLst>
      <p:ext uri="{BB962C8B-B14F-4D97-AF65-F5344CB8AC3E}">
        <p14:creationId xmlns:p14="http://schemas.microsoft.com/office/powerpoint/2010/main" val="2652029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10</a:t>
            </a:fld>
            <a:endParaRPr lang="en-US" dirty="0"/>
          </a:p>
        </p:txBody>
      </p:sp>
    </p:spTree>
    <p:extLst>
      <p:ext uri="{BB962C8B-B14F-4D97-AF65-F5344CB8AC3E}">
        <p14:creationId xmlns:p14="http://schemas.microsoft.com/office/powerpoint/2010/main" val="14380894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11</a:t>
            </a:fld>
            <a:endParaRPr lang="en-US" dirty="0"/>
          </a:p>
        </p:txBody>
      </p:sp>
    </p:spTree>
    <p:extLst>
      <p:ext uri="{BB962C8B-B14F-4D97-AF65-F5344CB8AC3E}">
        <p14:creationId xmlns:p14="http://schemas.microsoft.com/office/powerpoint/2010/main" val="1483384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2</a:t>
            </a:fld>
            <a:endParaRPr lang="en-US" dirty="0"/>
          </a:p>
        </p:txBody>
      </p:sp>
    </p:spTree>
    <p:extLst>
      <p:ext uri="{BB962C8B-B14F-4D97-AF65-F5344CB8AC3E}">
        <p14:creationId xmlns:p14="http://schemas.microsoft.com/office/powerpoint/2010/main" val="3341551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3</a:t>
            </a:fld>
            <a:endParaRPr lang="en-US" dirty="0"/>
          </a:p>
        </p:txBody>
      </p:sp>
    </p:spTree>
    <p:extLst>
      <p:ext uri="{BB962C8B-B14F-4D97-AF65-F5344CB8AC3E}">
        <p14:creationId xmlns:p14="http://schemas.microsoft.com/office/powerpoint/2010/main" val="201759324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4</a:t>
            </a:fld>
            <a:endParaRPr lang="en-US" dirty="0"/>
          </a:p>
        </p:txBody>
      </p:sp>
    </p:spTree>
    <p:extLst>
      <p:ext uri="{BB962C8B-B14F-4D97-AF65-F5344CB8AC3E}">
        <p14:creationId xmlns:p14="http://schemas.microsoft.com/office/powerpoint/2010/main" val="37043637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5</a:t>
            </a:fld>
            <a:endParaRPr lang="en-US" dirty="0"/>
          </a:p>
        </p:txBody>
      </p:sp>
    </p:spTree>
    <p:extLst>
      <p:ext uri="{BB962C8B-B14F-4D97-AF65-F5344CB8AC3E}">
        <p14:creationId xmlns:p14="http://schemas.microsoft.com/office/powerpoint/2010/main" val="22432580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6</a:t>
            </a:fld>
            <a:endParaRPr lang="en-US" dirty="0"/>
          </a:p>
        </p:txBody>
      </p:sp>
    </p:spTree>
    <p:extLst>
      <p:ext uri="{BB962C8B-B14F-4D97-AF65-F5344CB8AC3E}">
        <p14:creationId xmlns:p14="http://schemas.microsoft.com/office/powerpoint/2010/main" val="13151681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7</a:t>
            </a:fld>
            <a:endParaRPr lang="en-US" dirty="0"/>
          </a:p>
        </p:txBody>
      </p:sp>
    </p:spTree>
    <p:extLst>
      <p:ext uri="{BB962C8B-B14F-4D97-AF65-F5344CB8AC3E}">
        <p14:creationId xmlns:p14="http://schemas.microsoft.com/office/powerpoint/2010/main" val="896820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8</a:t>
            </a:fld>
            <a:endParaRPr lang="en-US" dirty="0"/>
          </a:p>
        </p:txBody>
      </p:sp>
    </p:spTree>
    <p:extLst>
      <p:ext uri="{BB962C8B-B14F-4D97-AF65-F5344CB8AC3E}">
        <p14:creationId xmlns:p14="http://schemas.microsoft.com/office/powerpoint/2010/main" val="3214552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6E09883-B744-4FDD-8623-D69A66650022}" type="slidenum">
              <a:rPr lang="en-US" smtClean="0"/>
              <a:t>9</a:t>
            </a:fld>
            <a:endParaRPr lang="en-US" dirty="0"/>
          </a:p>
        </p:txBody>
      </p:sp>
    </p:spTree>
    <p:extLst>
      <p:ext uri="{BB962C8B-B14F-4D97-AF65-F5344CB8AC3E}">
        <p14:creationId xmlns:p14="http://schemas.microsoft.com/office/powerpoint/2010/main" val="42219145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811185" y="629469"/>
            <a:ext cx="7319941" cy="5599062"/>
          </a:xfrm>
        </p:spPr>
        <p:txBody>
          <a:bodyPr lIns="0" tIns="0" rIns="0" bIns="0" anchor="ctr">
            <a:noAutofit/>
          </a:bodyPr>
          <a:lstStyle>
            <a:lvl1pPr marL="0" algn="l">
              <a:lnSpc>
                <a:spcPct val="80000"/>
              </a:lnSpc>
              <a:spcBef>
                <a:spcPts val="0"/>
              </a:spcBef>
              <a:spcAft>
                <a:spcPts val="0"/>
              </a:spcAft>
              <a:defRPr sz="7000"/>
            </a:lvl1pPr>
          </a:lstStyle>
          <a:p>
            <a:r>
              <a:rPr lang="en-US" dirty="0"/>
              <a:t>Click to add title</a:t>
            </a:r>
          </a:p>
        </p:txBody>
      </p:sp>
    </p:spTree>
    <p:extLst>
      <p:ext uri="{BB962C8B-B14F-4D97-AF65-F5344CB8AC3E}">
        <p14:creationId xmlns:p14="http://schemas.microsoft.com/office/powerpoint/2010/main" val="671604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tent + Table">
    <p:bg>
      <p:bgPr>
        <a:solidFill>
          <a:srgbClr val="0A3254"/>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ED978EB2-1AE7-BB87-954B-F3DBF5080553}"/>
              </a:ext>
            </a:extLst>
          </p:cNvPr>
          <p:cNvSpPr>
            <a:spLocks noGrp="1"/>
          </p:cNvSpPr>
          <p:nvPr>
            <p:ph type="title" hasCustomPrompt="1"/>
          </p:nvPr>
        </p:nvSpPr>
        <p:spPr>
          <a:xfrm>
            <a:off x="811184" y="621973"/>
            <a:ext cx="10569634" cy="1801793"/>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1406BDC3-2B84-117A-BF71-A331C1DD6BCB}"/>
              </a:ext>
            </a:extLst>
          </p:cNvPr>
          <p:cNvSpPr>
            <a:spLocks noGrp="1"/>
          </p:cNvSpPr>
          <p:nvPr>
            <p:ph sz="quarter" idx="26" hasCustomPrompt="1"/>
          </p:nvPr>
        </p:nvSpPr>
        <p:spPr>
          <a:xfrm>
            <a:off x="811183" y="2796209"/>
            <a:ext cx="3657598" cy="3147392"/>
          </a:xfrm>
        </p:spPr>
        <p:txBody>
          <a:bodyPr lIns="0" tIns="0" rIns="0" bIns="0"/>
          <a:lstStyle>
            <a:lvl1pPr marL="285750" indent="-285750">
              <a:buFont typeface="Arial" panose="020B0604020202020204" pitchFamily="34" charset="0"/>
              <a:buChar char="•"/>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able Placeholder 4">
            <a:extLst>
              <a:ext uri="{FF2B5EF4-FFF2-40B4-BE49-F238E27FC236}">
                <a16:creationId xmlns:a16="http://schemas.microsoft.com/office/drawing/2014/main" id="{4D2A92BD-8372-F61F-9551-6FA12079139B}"/>
              </a:ext>
            </a:extLst>
          </p:cNvPr>
          <p:cNvSpPr>
            <a:spLocks noGrp="1"/>
          </p:cNvSpPr>
          <p:nvPr>
            <p:ph type="tbl" sz="quarter" idx="28" hasCustomPrompt="1"/>
          </p:nvPr>
        </p:nvSpPr>
        <p:spPr>
          <a:xfrm>
            <a:off x="4902200" y="2795588"/>
            <a:ext cx="6478617" cy="3148012"/>
          </a:xfrm>
        </p:spPr>
        <p:txBody>
          <a:bodyPr/>
          <a:lstStyle>
            <a:lvl1pPr>
              <a:defRPr/>
            </a:lvl1p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032881906"/>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wo Content 2">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69EF52E1-6F3C-5D9B-32DC-A156BDDE2834}"/>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2647" b="86709"/>
          <a:stretch/>
        </p:blipFill>
        <p:spPr>
          <a:xfrm>
            <a:off x="-1" y="5946505"/>
            <a:ext cx="5304866" cy="911495"/>
          </a:xfrm>
          <a:custGeom>
            <a:avLst/>
            <a:gdLst>
              <a:gd name="connsiteX0" fmla="*/ 0 w 5304866"/>
              <a:gd name="connsiteY0" fmla="*/ 0 h 1912980"/>
              <a:gd name="connsiteX1" fmla="*/ 5304866 w 5304866"/>
              <a:gd name="connsiteY1" fmla="*/ 0 h 1912980"/>
              <a:gd name="connsiteX2" fmla="*/ 5304866 w 5304866"/>
              <a:gd name="connsiteY2" fmla="*/ 1912980 h 1912980"/>
              <a:gd name="connsiteX3" fmla="*/ 5304865 w 5304866"/>
              <a:gd name="connsiteY3" fmla="*/ 1912980 h 1912980"/>
              <a:gd name="connsiteX4" fmla="*/ 0 w 5304866"/>
              <a:gd name="connsiteY4" fmla="*/ 1912980 h 1912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304866" h="1912980">
                <a:moveTo>
                  <a:pt x="0" y="0"/>
                </a:moveTo>
                <a:lnTo>
                  <a:pt x="5304866" y="0"/>
                </a:lnTo>
                <a:lnTo>
                  <a:pt x="5304866" y="1912980"/>
                </a:lnTo>
                <a:lnTo>
                  <a:pt x="5304865" y="1912980"/>
                </a:lnTo>
                <a:lnTo>
                  <a:pt x="0" y="1912980"/>
                </a:lnTo>
                <a:close/>
              </a:path>
            </a:pathLst>
          </a:custGeom>
        </p:spPr>
      </p:pic>
      <p:sp>
        <p:nvSpPr>
          <p:cNvPr id="9" name="Freeform 8">
            <a:extLst>
              <a:ext uri="{FF2B5EF4-FFF2-40B4-BE49-F238E27FC236}">
                <a16:creationId xmlns:a16="http://schemas.microsoft.com/office/drawing/2014/main" id="{4510996E-0672-63AB-DCBF-25B251B22899}"/>
              </a:ext>
              <a:ext uri="{C183D7F6-B498-43B3-948B-1728B52AA6E4}">
                <adec:decorative xmlns:adec="http://schemas.microsoft.com/office/drawing/2017/decorative" val="1"/>
              </a:ext>
            </a:extLst>
          </p:cNvPr>
          <p:cNvSpPr/>
          <p:nvPr/>
        </p:nvSpPr>
        <p:spPr>
          <a:xfrm>
            <a:off x="10497680" y="0"/>
            <a:ext cx="1694321" cy="2692400"/>
          </a:xfrm>
          <a:custGeom>
            <a:avLst/>
            <a:gdLst>
              <a:gd name="connsiteX0" fmla="*/ 1346200 w 1694321"/>
              <a:gd name="connsiteY0" fmla="*/ 0 h 2692400"/>
              <a:gd name="connsiteX1" fmla="*/ 1617506 w 1694321"/>
              <a:gd name="connsiteY1" fmla="*/ 27350 h 2692400"/>
              <a:gd name="connsiteX2" fmla="*/ 1694321 w 1694321"/>
              <a:gd name="connsiteY2" fmla="*/ 47101 h 2692400"/>
              <a:gd name="connsiteX3" fmla="*/ 1694321 w 1694321"/>
              <a:gd name="connsiteY3" fmla="*/ 528114 h 2692400"/>
              <a:gd name="connsiteX4" fmla="*/ 1692265 w 1694321"/>
              <a:gd name="connsiteY4" fmla="*/ 526998 h 2692400"/>
              <a:gd name="connsiteX5" fmla="*/ 1346199 w 1694321"/>
              <a:gd name="connsiteY5" fmla="*/ 457130 h 2692400"/>
              <a:gd name="connsiteX6" fmla="*/ 457130 w 1694321"/>
              <a:gd name="connsiteY6" fmla="*/ 1346199 h 2692400"/>
              <a:gd name="connsiteX7" fmla="*/ 1346199 w 1694321"/>
              <a:gd name="connsiteY7" fmla="*/ 2235268 h 2692400"/>
              <a:gd name="connsiteX8" fmla="*/ 1692265 w 1694321"/>
              <a:gd name="connsiteY8" fmla="*/ 2165401 h 2692400"/>
              <a:gd name="connsiteX9" fmla="*/ 1694321 w 1694321"/>
              <a:gd name="connsiteY9" fmla="*/ 2164285 h 2692400"/>
              <a:gd name="connsiteX10" fmla="*/ 1694321 w 1694321"/>
              <a:gd name="connsiteY10" fmla="*/ 2645299 h 2692400"/>
              <a:gd name="connsiteX11" fmla="*/ 1617506 w 1694321"/>
              <a:gd name="connsiteY11" fmla="*/ 2665050 h 2692400"/>
              <a:gd name="connsiteX12" fmla="*/ 1346200 w 1694321"/>
              <a:gd name="connsiteY12" fmla="*/ 2692400 h 2692400"/>
              <a:gd name="connsiteX13" fmla="*/ 0 w 1694321"/>
              <a:gd name="connsiteY13" fmla="*/ 1346200 h 2692400"/>
              <a:gd name="connsiteX14" fmla="*/ 1346200 w 1694321"/>
              <a:gd name="connsiteY14" fmla="*/ 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694321" h="2692400">
                <a:moveTo>
                  <a:pt x="1346200" y="0"/>
                </a:moveTo>
                <a:cubicBezTo>
                  <a:pt x="1439136" y="0"/>
                  <a:pt x="1529872" y="9417"/>
                  <a:pt x="1617506" y="27350"/>
                </a:cubicBezTo>
                <a:lnTo>
                  <a:pt x="1694321" y="47101"/>
                </a:lnTo>
                <a:lnTo>
                  <a:pt x="1694321" y="528114"/>
                </a:lnTo>
                <a:lnTo>
                  <a:pt x="1692265" y="526998"/>
                </a:lnTo>
                <a:cubicBezTo>
                  <a:pt x="1585898" y="482008"/>
                  <a:pt x="1468954" y="457130"/>
                  <a:pt x="1346199" y="457130"/>
                </a:cubicBezTo>
                <a:cubicBezTo>
                  <a:pt x="855180" y="457130"/>
                  <a:pt x="457130" y="855180"/>
                  <a:pt x="457130" y="1346199"/>
                </a:cubicBezTo>
                <a:cubicBezTo>
                  <a:pt x="457130" y="1837218"/>
                  <a:pt x="855180" y="2235268"/>
                  <a:pt x="1346199" y="2235268"/>
                </a:cubicBezTo>
                <a:cubicBezTo>
                  <a:pt x="1468954" y="2235268"/>
                  <a:pt x="1585898" y="2210390"/>
                  <a:pt x="1692265" y="2165401"/>
                </a:cubicBezTo>
                <a:lnTo>
                  <a:pt x="1694321" y="2164285"/>
                </a:lnTo>
                <a:lnTo>
                  <a:pt x="1694321" y="2645299"/>
                </a:lnTo>
                <a:lnTo>
                  <a:pt x="1617506" y="2665050"/>
                </a:lnTo>
                <a:cubicBezTo>
                  <a:pt x="1529872" y="2682983"/>
                  <a:pt x="1439136" y="2692400"/>
                  <a:pt x="1346200" y="2692400"/>
                </a:cubicBezTo>
                <a:cubicBezTo>
                  <a:pt x="602714" y="2692400"/>
                  <a:pt x="0" y="2089686"/>
                  <a:pt x="0" y="1346200"/>
                </a:cubicBezTo>
                <a:cubicBezTo>
                  <a:pt x="0" y="602714"/>
                  <a:pt x="602714" y="0"/>
                  <a:pt x="1346200" y="0"/>
                </a:cubicBez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1185"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DE2B4D4-87FA-ACC4-A0FD-E98B07CE9852}"/>
              </a:ext>
            </a:extLst>
          </p:cNvPr>
          <p:cNvSpPr>
            <a:spLocks noGrp="1"/>
          </p:cNvSpPr>
          <p:nvPr>
            <p:ph sz="quarter" idx="26" hasCustomPrompt="1"/>
          </p:nvPr>
        </p:nvSpPr>
        <p:spPr>
          <a:xfrm>
            <a:off x="811185" y="3067050"/>
            <a:ext cx="6400800" cy="3048000"/>
          </a:xfrm>
        </p:spPr>
        <p:txBody>
          <a:bodyPr lIns="0" tIns="0" rIns="0" bIns="0"/>
          <a:lstStyle>
            <a:lvl1pPr marL="0" indent="0">
              <a:buNone/>
              <a:defRPr sz="1800"/>
            </a:lvl1pPr>
            <a:lvl2pPr marL="411480">
              <a:defRPr sz="1800"/>
            </a:lvl2pPr>
            <a:lvl3pPr marL="685800">
              <a:defRPr sz="1800"/>
            </a:lvl3pPr>
            <a:lvl4pPr marL="1051560">
              <a:defRPr sz="1800"/>
            </a:lvl4pPr>
            <a:lvl5pPr marL="1417320">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4A58F85D-7A7F-3D36-8C6A-6589D66D2AFD}"/>
              </a:ext>
            </a:extLst>
          </p:cNvPr>
          <p:cNvSpPr>
            <a:spLocks noGrp="1"/>
          </p:cNvSpPr>
          <p:nvPr>
            <p:ph sz="quarter" idx="27" hasCustomPrompt="1"/>
          </p:nvPr>
        </p:nvSpPr>
        <p:spPr>
          <a:xfrm>
            <a:off x="7861300" y="3067050"/>
            <a:ext cx="3519515" cy="3048000"/>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165860" indent="-342900">
              <a:buFont typeface="+mj-lt"/>
              <a:buAutoNum type="alphaLcPeriod"/>
              <a:defRPr sz="1800"/>
            </a:lvl4pPr>
            <a:lvl5pPr marL="1531620" indent="-3429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noAutofit/>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noAutofit/>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151788229"/>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able">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8C74DBB-978B-8EA5-44E6-3AF3F58B7003}"/>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45028" b="67254"/>
          <a:stretch>
            <a:fillRect/>
          </a:stretch>
        </p:blipFill>
        <p:spPr>
          <a:xfrm>
            <a:off x="0" y="4612248"/>
            <a:ext cx="3769950" cy="2245753"/>
          </a:xfrm>
          <a:custGeom>
            <a:avLst/>
            <a:gdLst>
              <a:gd name="connsiteX0" fmla="*/ 0 w 3769950"/>
              <a:gd name="connsiteY0" fmla="*/ 0 h 2245753"/>
              <a:gd name="connsiteX1" fmla="*/ 3769950 w 3769950"/>
              <a:gd name="connsiteY1" fmla="*/ 0 h 2245753"/>
              <a:gd name="connsiteX2" fmla="*/ 3769950 w 3769950"/>
              <a:gd name="connsiteY2" fmla="*/ 2245753 h 2245753"/>
              <a:gd name="connsiteX3" fmla="*/ 0 w 3769950"/>
              <a:gd name="connsiteY3" fmla="*/ 2245753 h 2245753"/>
            </a:gdLst>
            <a:ahLst/>
            <a:cxnLst>
              <a:cxn ang="0">
                <a:pos x="connsiteX0" y="connsiteY0"/>
              </a:cxn>
              <a:cxn ang="0">
                <a:pos x="connsiteX1" y="connsiteY1"/>
              </a:cxn>
              <a:cxn ang="0">
                <a:pos x="connsiteX2" y="connsiteY2"/>
              </a:cxn>
              <a:cxn ang="0">
                <a:pos x="connsiteX3" y="connsiteY3"/>
              </a:cxn>
            </a:cxnLst>
            <a:rect l="l" t="t" r="r" b="b"/>
            <a:pathLst>
              <a:path w="3769950" h="2245753">
                <a:moveTo>
                  <a:pt x="0" y="0"/>
                </a:moveTo>
                <a:lnTo>
                  <a:pt x="3769950" y="0"/>
                </a:lnTo>
                <a:lnTo>
                  <a:pt x="3769950" y="2245753"/>
                </a:lnTo>
                <a:lnTo>
                  <a:pt x="0" y="2245753"/>
                </a:lnTo>
                <a:close/>
              </a:path>
            </a:pathLst>
          </a:custGeom>
        </p:spPr>
      </p:pic>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a:off x="9141088" y="970666"/>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p:nvPr>
        </p:nvSpPr>
        <p:spPr>
          <a:xfrm>
            <a:off x="811184" y="621973"/>
            <a:ext cx="7309086" cy="1828800"/>
          </a:xfrm>
        </p:spPr>
        <p:txBody>
          <a:bodyPr lIns="0" tIns="0" rIns="0" bIns="0">
            <a:noAutofit/>
          </a:bodyPr>
          <a:lstStyle/>
          <a:p>
            <a:r>
              <a:rPr lang="en-US"/>
              <a:t>Click to edit Master title style</a:t>
            </a:r>
            <a:endParaRPr lang="en-US" dirty="0"/>
          </a:p>
        </p:txBody>
      </p:sp>
      <p:sp>
        <p:nvSpPr>
          <p:cNvPr id="5" name="Table Placeholder 4">
            <a:extLst>
              <a:ext uri="{FF2B5EF4-FFF2-40B4-BE49-F238E27FC236}">
                <a16:creationId xmlns:a16="http://schemas.microsoft.com/office/drawing/2014/main" id="{3E0C7AAD-1535-12DC-133E-2253BF501721}"/>
              </a:ext>
            </a:extLst>
          </p:cNvPr>
          <p:cNvSpPr>
            <a:spLocks noGrp="1"/>
          </p:cNvSpPr>
          <p:nvPr>
            <p:ph type="tbl" sz="quarter" idx="12" hasCustomPrompt="1"/>
          </p:nvPr>
        </p:nvSpPr>
        <p:spPr>
          <a:xfrm>
            <a:off x="811183" y="2757488"/>
            <a:ext cx="10548967" cy="3399964"/>
          </a:xfrm>
        </p:spPr>
        <p:txBody>
          <a:bodyPr/>
          <a:lstStyle/>
          <a:p>
            <a:r>
              <a:rPr lang="en-US" dirty="0"/>
              <a:t>Click icon to insert table</a:t>
            </a:r>
          </a:p>
        </p:txBody>
      </p:sp>
      <p:sp>
        <p:nvSpPr>
          <p:cNvPr id="7" name="Footer Placeholder 6">
            <a:extLst>
              <a:ext uri="{FF2B5EF4-FFF2-40B4-BE49-F238E27FC236}">
                <a16:creationId xmlns:a16="http://schemas.microsoft.com/office/drawing/2014/main" id="{C36FD22D-E552-7707-178A-C415B32A8553}"/>
              </a:ext>
            </a:extLst>
          </p:cNvPr>
          <p:cNvSpPr>
            <a:spLocks noGrp="1"/>
          </p:cNvSpPr>
          <p:nvPr>
            <p:ph type="ftr" sz="quarter" idx="10"/>
          </p:nvPr>
        </p:nvSpPr>
        <p:spPr/>
        <p:txBody>
          <a:bodyPr/>
          <a:lstStyle/>
          <a:p>
            <a:r>
              <a:rPr lang="en-US"/>
              <a:t>PRESENTATION TITLE</a:t>
            </a:r>
            <a:endParaRPr lang="en-US" dirty="0"/>
          </a:p>
        </p:txBody>
      </p:sp>
      <p:sp>
        <p:nvSpPr>
          <p:cNvPr id="8" name="Slide Number Placeholder 7">
            <a:extLst>
              <a:ext uri="{FF2B5EF4-FFF2-40B4-BE49-F238E27FC236}">
                <a16:creationId xmlns:a16="http://schemas.microsoft.com/office/drawing/2014/main" id="{DCF2C4E6-14A3-F03B-CAE2-C92DC19E79C7}"/>
              </a:ext>
            </a:extLst>
          </p:cNvPr>
          <p:cNvSpPr>
            <a:spLocks noGrp="1"/>
          </p:cNvSpPr>
          <p:nvPr>
            <p:ph type="sldNum" sz="quarter" idx="11"/>
          </p:nvPr>
        </p:nvSpPr>
        <p:spPr/>
        <p:txBody>
          <a:body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66462977"/>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18" name="Title 1">
            <a:extLst>
              <a:ext uri="{FF2B5EF4-FFF2-40B4-BE49-F238E27FC236}">
                <a16:creationId xmlns:a16="http://schemas.microsoft.com/office/drawing/2014/main" id="{48AC6985-AA41-BCAE-CEDF-E736D973B5FF}"/>
              </a:ext>
            </a:extLst>
          </p:cNvPr>
          <p:cNvSpPr>
            <a:spLocks noGrp="1"/>
          </p:cNvSpPr>
          <p:nvPr>
            <p:ph type="ctrTitle"/>
          </p:nvPr>
        </p:nvSpPr>
        <p:spPr>
          <a:xfrm>
            <a:off x="811184" y="612647"/>
            <a:ext cx="10002589" cy="3657600"/>
          </a:xfrm>
        </p:spPr>
        <p:txBody>
          <a:bodyPr lIns="0" tIns="0" rIns="0" bIns="0" anchor="b">
            <a:noAutofit/>
          </a:bodyPr>
          <a:lstStyle>
            <a:lvl1pPr marL="0" algn="l">
              <a:lnSpc>
                <a:spcPct val="90000"/>
              </a:lnSpc>
              <a:spcBef>
                <a:spcPts val="0"/>
              </a:spcBef>
              <a:spcAft>
                <a:spcPts val="0"/>
              </a:spcAft>
              <a:defRPr sz="7000"/>
            </a:lvl1pPr>
          </a:lstStyle>
          <a:p>
            <a:r>
              <a:rPr lang="en-US"/>
              <a:t>Click to edit Master title style</a:t>
            </a:r>
            <a:endParaRPr lang="en-US" dirty="0"/>
          </a:p>
        </p:txBody>
      </p:sp>
      <p:sp>
        <p:nvSpPr>
          <p:cNvPr id="19" name="Subtitle 2">
            <a:extLst>
              <a:ext uri="{FF2B5EF4-FFF2-40B4-BE49-F238E27FC236}">
                <a16:creationId xmlns:a16="http://schemas.microsoft.com/office/drawing/2014/main" id="{A7B85660-94E4-85D1-95CA-415513A0355F}"/>
              </a:ext>
            </a:extLst>
          </p:cNvPr>
          <p:cNvSpPr>
            <a:spLocks noGrp="1"/>
          </p:cNvSpPr>
          <p:nvPr>
            <p:ph type="subTitle" idx="1" hasCustomPrompt="1"/>
          </p:nvPr>
        </p:nvSpPr>
        <p:spPr>
          <a:xfrm>
            <a:off x="811185" y="4724033"/>
            <a:ext cx="7000972" cy="1709423"/>
          </a:xfrm>
        </p:spPr>
        <p:txBody>
          <a:bodyPr lIns="0" tIns="0" rIns="0" bIns="0">
            <a:noAutofit/>
          </a:bodyPr>
          <a:lstStyle>
            <a:lvl1pPr marL="0" indent="0" algn="l">
              <a:buNone/>
              <a:defRPr sz="2400" b="1" i="0">
                <a:solidFill>
                  <a:schemeClr val="accent4"/>
                </a:solidFill>
                <a:latin typeface="+mj-lt"/>
                <a:cs typeface="Arial Black"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subtitle</a:t>
            </a:r>
          </a:p>
        </p:txBody>
      </p:sp>
      <p:grpSp>
        <p:nvGrpSpPr>
          <p:cNvPr id="2" name="Group 1">
            <a:extLst>
              <a:ext uri="{FF2B5EF4-FFF2-40B4-BE49-F238E27FC236}">
                <a16:creationId xmlns:a16="http://schemas.microsoft.com/office/drawing/2014/main" id="{1DCAF5C0-1B51-02B5-924D-230575353A0B}"/>
              </a:ext>
              <a:ext uri="{C183D7F6-B498-43B3-948B-1728B52AA6E4}">
                <adec:decorative xmlns:adec="http://schemas.microsoft.com/office/drawing/2017/decorative" val="1"/>
              </a:ext>
            </a:extLst>
          </p:cNvPr>
          <p:cNvGrpSpPr/>
          <p:nvPr/>
        </p:nvGrpSpPr>
        <p:grpSpPr>
          <a:xfrm rot="10800000">
            <a:off x="9829617" y="4724034"/>
            <a:ext cx="2133966" cy="2133966"/>
            <a:chOff x="9654699" y="2229295"/>
            <a:chExt cx="2133966" cy="2133966"/>
          </a:xfrm>
        </p:grpSpPr>
        <p:sp>
          <p:nvSpPr>
            <p:cNvPr id="3" name="Freeform 11">
              <a:extLst>
                <a:ext uri="{FF2B5EF4-FFF2-40B4-BE49-F238E27FC236}">
                  <a16:creationId xmlns:a16="http://schemas.microsoft.com/office/drawing/2014/main" id="{41AAE8D5-8E6A-7CBE-9018-DD8F3493D049}"/>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4" name="Freeform 12">
              <a:extLst>
                <a:ext uri="{FF2B5EF4-FFF2-40B4-BE49-F238E27FC236}">
                  <a16:creationId xmlns:a16="http://schemas.microsoft.com/office/drawing/2014/main" id="{C694532E-B147-38A2-55EE-24483385016A}"/>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5" name="Graphic 4">
            <a:extLst>
              <a:ext uri="{FF2B5EF4-FFF2-40B4-BE49-F238E27FC236}">
                <a16:creationId xmlns:a16="http://schemas.microsoft.com/office/drawing/2014/main" id="{114B3BE5-2D39-542C-00BB-A940C568E438}"/>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57983" r="47282"/>
          <a:stretch/>
        </p:blipFill>
        <p:spPr>
          <a:xfrm>
            <a:off x="8576607" y="0"/>
            <a:ext cx="3615393" cy="2881530"/>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Tree>
    <p:extLst>
      <p:ext uri="{BB962C8B-B14F-4D97-AF65-F5344CB8AC3E}">
        <p14:creationId xmlns:p14="http://schemas.microsoft.com/office/powerpoint/2010/main" val="1998340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Content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3"/>
            <a:ext cx="6400800" cy="1828800"/>
          </a:xfrm>
        </p:spPr>
        <p:txBody>
          <a:bodyPr lIns="0" tIns="0" rIns="0" bIns="0">
            <a:noAutofit/>
          </a:bodyPr>
          <a:lstStyle>
            <a:lvl1pPr>
              <a:defRPr baseline="0"/>
            </a:lvl1pPr>
          </a:lstStyle>
          <a:p>
            <a:r>
              <a:rPr lang="en-US" dirty="0"/>
              <a:t>Click to add 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286" t="49280" r="50286"/>
          <a:stretch/>
        </p:blipFill>
        <p:spPr>
          <a:xfrm>
            <a:off x="8077200" y="0"/>
            <a:ext cx="4114800" cy="3478385"/>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12" name="Oval 11">
            <a:extLst>
              <a:ext uri="{FF2B5EF4-FFF2-40B4-BE49-F238E27FC236}">
                <a16:creationId xmlns:a16="http://schemas.microsoft.com/office/drawing/2014/main" id="{45B92DB2-64DD-608F-360F-52958A93EB5B}"/>
              </a:ext>
              <a:ext uri="{C183D7F6-B498-43B3-948B-1728B52AA6E4}">
                <adec:decorative xmlns:adec="http://schemas.microsoft.com/office/drawing/2017/decorative" val="1"/>
              </a:ext>
            </a:extLst>
          </p:cNvPr>
          <p:cNvSpPr/>
          <p:nvPr/>
        </p:nvSpPr>
        <p:spPr>
          <a:xfrm>
            <a:off x="11255550" y="-382268"/>
            <a:ext cx="1291008" cy="1291008"/>
          </a:xfrm>
          <a:prstGeom prst="ellipse">
            <a:avLst/>
          </a:prstGeom>
          <a:solidFill>
            <a:srgbClr val="CB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6" name="Content Placeholder 5">
            <a:extLst>
              <a:ext uri="{FF2B5EF4-FFF2-40B4-BE49-F238E27FC236}">
                <a16:creationId xmlns:a16="http://schemas.microsoft.com/office/drawing/2014/main" id="{1CA1AC91-E5AE-A457-178C-6A577DAAF4C4}"/>
              </a:ext>
            </a:extLst>
          </p:cNvPr>
          <p:cNvSpPr>
            <a:spLocks noGrp="1"/>
          </p:cNvSpPr>
          <p:nvPr>
            <p:ph sz="quarter" idx="14" hasCustomPrompt="1"/>
          </p:nvPr>
        </p:nvSpPr>
        <p:spPr>
          <a:xfrm>
            <a:off x="811185" y="2774786"/>
            <a:ext cx="6400800" cy="3257550"/>
          </a:xfrm>
        </p:spPr>
        <p:txBody>
          <a:bodyPr lIns="0"/>
          <a:lstStyle>
            <a:lvl1pPr marL="0" indent="0">
              <a:buNone/>
              <a:defRPr sz="2400"/>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497070641"/>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Picture">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0B2CA14-03DC-FC05-7713-E0261B4B2F3E}"/>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642" b="69630"/>
          <a:stretch>
            <a:fillRect/>
          </a:stretch>
        </p:blipFill>
        <p:spPr>
          <a:xfrm>
            <a:off x="5262" y="5114303"/>
            <a:ext cx="6608233" cy="2082800"/>
          </a:xfrm>
          <a:custGeom>
            <a:avLst/>
            <a:gdLst>
              <a:gd name="connsiteX0" fmla="*/ 0 w 6608233"/>
              <a:gd name="connsiteY0" fmla="*/ 0 h 2082800"/>
              <a:gd name="connsiteX1" fmla="*/ 6608233 w 6608233"/>
              <a:gd name="connsiteY1" fmla="*/ 0 h 2082800"/>
              <a:gd name="connsiteX2" fmla="*/ 6608233 w 6608233"/>
              <a:gd name="connsiteY2" fmla="*/ 2082800 h 2082800"/>
              <a:gd name="connsiteX3" fmla="*/ 0 w 6608233"/>
              <a:gd name="connsiteY3" fmla="*/ 2082800 h 2082800"/>
            </a:gdLst>
            <a:ahLst/>
            <a:cxnLst>
              <a:cxn ang="0">
                <a:pos x="connsiteX0" y="connsiteY0"/>
              </a:cxn>
              <a:cxn ang="0">
                <a:pos x="connsiteX1" y="connsiteY1"/>
              </a:cxn>
              <a:cxn ang="0">
                <a:pos x="connsiteX2" y="connsiteY2"/>
              </a:cxn>
              <a:cxn ang="0">
                <a:pos x="connsiteX3" y="connsiteY3"/>
              </a:cxn>
            </a:cxnLst>
            <a:rect l="l" t="t" r="r" b="b"/>
            <a:pathLst>
              <a:path w="6608233" h="2082800">
                <a:moveTo>
                  <a:pt x="0" y="0"/>
                </a:moveTo>
                <a:lnTo>
                  <a:pt x="6608233" y="0"/>
                </a:lnTo>
                <a:lnTo>
                  <a:pt x="6608233" y="2082800"/>
                </a:lnTo>
                <a:lnTo>
                  <a:pt x="0" y="2082800"/>
                </a:lnTo>
                <a:close/>
              </a:path>
            </a:pathLst>
          </a:custGeom>
        </p:spPr>
      </p:pic>
      <p:sp>
        <p:nvSpPr>
          <p:cNvPr id="5" name="Freeform 4">
            <a:extLst>
              <a:ext uri="{FF2B5EF4-FFF2-40B4-BE49-F238E27FC236}">
                <a16:creationId xmlns:a16="http://schemas.microsoft.com/office/drawing/2014/main" id="{5EC223C2-E475-8E7A-48D4-A9BC2EB6931C}"/>
              </a:ext>
              <a:ext uri="{C183D7F6-B498-43B3-948B-1728B52AA6E4}">
                <adec:decorative xmlns:adec="http://schemas.microsoft.com/office/drawing/2017/decorative" val="1"/>
              </a:ext>
            </a:extLst>
          </p:cNvPr>
          <p:cNvSpPr/>
          <p:nvPr/>
        </p:nvSpPr>
        <p:spPr>
          <a:xfrm>
            <a:off x="9773460" y="1013569"/>
            <a:ext cx="2692400" cy="2692400"/>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rgbClr val="D4ED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Oval 5">
            <a:extLst>
              <a:ext uri="{FF2B5EF4-FFF2-40B4-BE49-F238E27FC236}">
                <a16:creationId xmlns:a16="http://schemas.microsoft.com/office/drawing/2014/main" id="{1BD9D7CE-BCD9-0B12-1945-C5FFE31A7DAE}"/>
              </a:ext>
              <a:ext uri="{C183D7F6-B498-43B3-948B-1728B52AA6E4}">
                <adec:decorative xmlns:adec="http://schemas.microsoft.com/office/drawing/2017/decorative" val="1"/>
              </a:ext>
            </a:extLst>
          </p:cNvPr>
          <p:cNvSpPr/>
          <p:nvPr/>
        </p:nvSpPr>
        <p:spPr>
          <a:xfrm>
            <a:off x="9130210" y="-230369"/>
            <a:ext cx="2115351" cy="2115351"/>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Title 1">
            <a:extLst>
              <a:ext uri="{FF2B5EF4-FFF2-40B4-BE49-F238E27FC236}">
                <a16:creationId xmlns:a16="http://schemas.microsoft.com/office/drawing/2014/main" id="{9455275E-28AB-F0B7-E799-5116B11205DF}"/>
              </a:ext>
            </a:extLst>
          </p:cNvPr>
          <p:cNvSpPr>
            <a:spLocks noGrp="1"/>
          </p:cNvSpPr>
          <p:nvPr>
            <p:ph type="title" hasCustomPrompt="1"/>
          </p:nvPr>
        </p:nvSpPr>
        <p:spPr>
          <a:xfrm>
            <a:off x="811185" y="827307"/>
            <a:ext cx="6400800" cy="5203387"/>
          </a:xfrm>
        </p:spPr>
        <p:txBody>
          <a:bodyPr lIns="0" tIns="0" rIns="0" bIns="0" anchor="ctr">
            <a:noAutofit/>
          </a:bodyPr>
          <a:lstStyle>
            <a:lvl1pPr>
              <a:defRPr sz="5400"/>
            </a:lvl1pPr>
          </a:lstStyle>
          <a:p>
            <a:r>
              <a:rPr lang="en-US" dirty="0"/>
              <a:t>Click to add title</a:t>
            </a:r>
          </a:p>
        </p:txBody>
      </p:sp>
      <p:sp>
        <p:nvSpPr>
          <p:cNvPr id="13" name="Picture Placeholder 12">
            <a:extLst>
              <a:ext uri="{FF2B5EF4-FFF2-40B4-BE49-F238E27FC236}">
                <a16:creationId xmlns:a16="http://schemas.microsoft.com/office/drawing/2014/main" id="{97BD7E0A-39A9-0CF7-F1CE-E777075BFAA9}"/>
              </a:ext>
            </a:extLst>
          </p:cNvPr>
          <p:cNvSpPr>
            <a:spLocks noGrp="1"/>
          </p:cNvSpPr>
          <p:nvPr>
            <p:ph type="pic" sz="quarter" idx="15"/>
          </p:nvPr>
        </p:nvSpPr>
        <p:spPr>
          <a:xfrm>
            <a:off x="7924225" y="2257196"/>
            <a:ext cx="3456590" cy="345659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ln w="57150">
            <a:noFill/>
          </a:ln>
        </p:spPr>
        <p:txBody>
          <a:bodyPr wrap="square" tIns="1371600">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73843947"/>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 Subtitle">
    <p:spTree>
      <p:nvGrpSpPr>
        <p:cNvPr id="1" name=""/>
        <p:cNvGrpSpPr/>
        <p:nvPr/>
      </p:nvGrpSpPr>
      <p:grpSpPr>
        <a:xfrm>
          <a:off x="0" y="0"/>
          <a:ext cx="0" cy="0"/>
          <a:chOff x="0" y="0"/>
          <a:chExt cx="0" cy="0"/>
        </a:xfrm>
      </p:grpSpPr>
      <p:pic>
        <p:nvPicPr>
          <p:cNvPr id="2" name="Object 1">
            <a:extLst>
              <a:ext uri="{FF2B5EF4-FFF2-40B4-BE49-F238E27FC236}">
                <a16:creationId xmlns:a16="http://schemas.microsoft.com/office/drawing/2014/main" id="{269C21E5-B8EE-7438-A771-34BC8006E138}"/>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t="-6216"/>
          <a:stretch/>
        </p:blipFill>
        <p:spPr>
          <a:xfrm>
            <a:off x="10173182" y="-246461"/>
            <a:ext cx="1574573" cy="4211489"/>
          </a:xfrm>
          <a:prstGeom prst="rect">
            <a:avLst/>
          </a:prstGeom>
        </p:spPr>
      </p:pic>
      <p:sp>
        <p:nvSpPr>
          <p:cNvPr id="3" name="Oval 2">
            <a:extLst>
              <a:ext uri="{FF2B5EF4-FFF2-40B4-BE49-F238E27FC236}">
                <a16:creationId xmlns:a16="http://schemas.microsoft.com/office/drawing/2014/main" id="{18F333FA-6DDE-DB6C-73BB-FE8387977425}"/>
              </a:ext>
              <a:ext uri="{C183D7F6-B498-43B3-948B-1728B52AA6E4}">
                <adec:decorative xmlns:adec="http://schemas.microsoft.com/office/drawing/2017/decorative" val="1"/>
              </a:ext>
            </a:extLst>
          </p:cNvPr>
          <p:cNvSpPr/>
          <p:nvPr/>
        </p:nvSpPr>
        <p:spPr>
          <a:xfrm>
            <a:off x="10173181" y="4281054"/>
            <a:ext cx="1574573" cy="1572768"/>
          </a:xfrm>
          <a:prstGeom prst="ellipse">
            <a:avLst/>
          </a:prstGeom>
          <a:solidFill>
            <a:srgbClr val="CB33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Title 1">
            <a:extLst>
              <a:ext uri="{FF2B5EF4-FFF2-40B4-BE49-F238E27FC236}">
                <a16:creationId xmlns:a16="http://schemas.microsoft.com/office/drawing/2014/main" id="{AB87953E-96F2-8BCC-B295-E1033E7D2747}"/>
              </a:ext>
            </a:extLst>
          </p:cNvPr>
          <p:cNvSpPr>
            <a:spLocks noGrp="1"/>
          </p:cNvSpPr>
          <p:nvPr>
            <p:ph type="title" hasCustomPrompt="1"/>
          </p:nvPr>
        </p:nvSpPr>
        <p:spPr>
          <a:xfrm>
            <a:off x="811185" y="621972"/>
            <a:ext cx="7599718" cy="3051394"/>
          </a:xfrm>
        </p:spPr>
        <p:txBody>
          <a:bodyPr lIns="0" tIns="0" rIns="0" bIns="0" anchor="b">
            <a:noAutofit/>
          </a:bodyPr>
          <a:lstStyle>
            <a:lvl1pPr>
              <a:defRPr sz="5400"/>
            </a:lvl1pPr>
          </a:lstStyle>
          <a:p>
            <a:r>
              <a:rPr lang="en-US" dirty="0"/>
              <a:t>Click to add title</a:t>
            </a:r>
          </a:p>
        </p:txBody>
      </p:sp>
      <p:sp>
        <p:nvSpPr>
          <p:cNvPr id="6" name="Text Placeholder 15">
            <a:extLst>
              <a:ext uri="{FF2B5EF4-FFF2-40B4-BE49-F238E27FC236}">
                <a16:creationId xmlns:a16="http://schemas.microsoft.com/office/drawing/2014/main" id="{0A627B70-91C8-40B9-6189-B29749FF6E92}"/>
              </a:ext>
            </a:extLst>
          </p:cNvPr>
          <p:cNvSpPr>
            <a:spLocks noGrp="1"/>
          </p:cNvSpPr>
          <p:nvPr>
            <p:ph type="body" sz="quarter" idx="14" hasCustomPrompt="1"/>
          </p:nvPr>
        </p:nvSpPr>
        <p:spPr>
          <a:xfrm>
            <a:off x="811185" y="3965028"/>
            <a:ext cx="7599718" cy="1493781"/>
          </a:xfrm>
        </p:spPr>
        <p:txBody>
          <a:bodyPr lIns="0" tIns="0" rIns="0" bIns="0">
            <a:noAutofit/>
          </a:bodyPr>
          <a:lstStyle>
            <a:lvl1pPr marL="0" indent="0">
              <a:buNone/>
              <a:defRPr sz="2400" b="1" i="0">
                <a:solidFill>
                  <a:schemeClr val="accent4"/>
                </a:solidFill>
                <a:latin typeface="+mj-lt"/>
                <a:cs typeface="Arial" panose="020B0604020202020204" pitchFamily="34" charset="0"/>
              </a:defRPr>
            </a:lvl1pPr>
            <a:lvl2pPr marL="457200" indent="0">
              <a:buNone/>
              <a:defRPr sz="1800" b="1" i="0">
                <a:latin typeface="Arial Black" panose="020B0604020202020204" pitchFamily="34" charset="0"/>
                <a:cs typeface="Arial Black" panose="020B0604020202020204" pitchFamily="34" charset="0"/>
              </a:defRPr>
            </a:lvl2pPr>
          </a:lstStyle>
          <a:p>
            <a:r>
              <a:rPr lang="en-US" dirty="0"/>
              <a:t>Click to add subtitle</a:t>
            </a:r>
          </a:p>
        </p:txBody>
      </p:sp>
    </p:spTree>
    <p:extLst>
      <p:ext uri="{BB962C8B-B14F-4D97-AF65-F5344CB8AC3E}">
        <p14:creationId xmlns:p14="http://schemas.microsoft.com/office/powerpoint/2010/main" val="771113107"/>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ntent 2">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C12813-DBA6-41C2-2418-83919E059FED}"/>
              </a:ext>
              <a:ext uri="{C183D7F6-B498-43B3-948B-1728B52AA6E4}">
                <adec:decorative xmlns:adec="http://schemas.microsoft.com/office/drawing/2017/decorative" val="1"/>
              </a:ext>
            </a:extLst>
          </p:cNvPr>
          <p:cNvGrpSpPr/>
          <p:nvPr/>
        </p:nvGrpSpPr>
        <p:grpSpPr>
          <a:xfrm rot="10800000">
            <a:off x="882973" y="0"/>
            <a:ext cx="2133966" cy="2133967"/>
            <a:chOff x="9654700" y="2229294"/>
            <a:chExt cx="2133966" cy="2133967"/>
          </a:xfrm>
        </p:grpSpPr>
        <p:sp>
          <p:nvSpPr>
            <p:cNvPr id="5" name="Freeform 4">
              <a:extLst>
                <a:ext uri="{FF2B5EF4-FFF2-40B4-BE49-F238E27FC236}">
                  <a16:creationId xmlns:a16="http://schemas.microsoft.com/office/drawing/2014/main" id="{C2A74540-7988-B712-8AB1-9EE03FE1EC8A}"/>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Freeform 5">
              <a:extLst>
                <a:ext uri="{FF2B5EF4-FFF2-40B4-BE49-F238E27FC236}">
                  <a16:creationId xmlns:a16="http://schemas.microsoft.com/office/drawing/2014/main" id="{736CF9A1-91DA-6419-08F2-4CC262EA4D1E}"/>
                </a:ext>
              </a:extLst>
            </p:cNvPr>
            <p:cNvSpPr/>
            <p:nvPr/>
          </p:nvSpPr>
          <p:spPr>
            <a:xfrm>
              <a:off x="9654700" y="2229294"/>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rgbClr val="D4EDFE"/>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pic>
        <p:nvPicPr>
          <p:cNvPr id="9" name="Graphic 8">
            <a:extLst>
              <a:ext uri="{FF2B5EF4-FFF2-40B4-BE49-F238E27FC236}">
                <a16:creationId xmlns:a16="http://schemas.microsoft.com/office/drawing/2014/main" id="{AAAE3BC0-55AE-B520-F2B8-50BF886EF7E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52884" r="47081"/>
          <a:stretch/>
        </p:blipFill>
        <p:spPr>
          <a:xfrm flipH="1" flipV="1">
            <a:off x="-1" y="3626778"/>
            <a:ext cx="3629203" cy="3231221"/>
          </a:xfrm>
          <a:custGeom>
            <a:avLst/>
            <a:gdLst>
              <a:gd name="connsiteX0" fmla="*/ 0 w 4474331"/>
              <a:gd name="connsiteY0" fmla="*/ 0 h 3231221"/>
              <a:gd name="connsiteX1" fmla="*/ 4474331 w 4474331"/>
              <a:gd name="connsiteY1" fmla="*/ 0 h 3231221"/>
              <a:gd name="connsiteX2" fmla="*/ 4474331 w 4474331"/>
              <a:gd name="connsiteY2" fmla="*/ 3231221 h 3231221"/>
              <a:gd name="connsiteX3" fmla="*/ 0 w 4474331"/>
              <a:gd name="connsiteY3" fmla="*/ 3231221 h 3231221"/>
            </a:gdLst>
            <a:ahLst/>
            <a:cxnLst>
              <a:cxn ang="0">
                <a:pos x="connsiteX0" y="connsiteY0"/>
              </a:cxn>
              <a:cxn ang="0">
                <a:pos x="connsiteX1" y="connsiteY1"/>
              </a:cxn>
              <a:cxn ang="0">
                <a:pos x="connsiteX2" y="connsiteY2"/>
              </a:cxn>
              <a:cxn ang="0">
                <a:pos x="connsiteX3" y="connsiteY3"/>
              </a:cxn>
            </a:cxnLst>
            <a:rect l="l" t="t" r="r" b="b"/>
            <a:pathLst>
              <a:path w="4474331" h="3231221">
                <a:moveTo>
                  <a:pt x="0" y="0"/>
                </a:moveTo>
                <a:lnTo>
                  <a:pt x="4474331" y="0"/>
                </a:lnTo>
                <a:lnTo>
                  <a:pt x="4474331" y="3231221"/>
                </a:lnTo>
                <a:lnTo>
                  <a:pt x="0" y="3231221"/>
                </a:lnTo>
                <a:close/>
              </a:path>
            </a:pathLst>
          </a:custGeom>
        </p:spPr>
      </p:pic>
      <p:sp>
        <p:nvSpPr>
          <p:cNvPr id="14" name="Title 1">
            <a:extLst>
              <a:ext uri="{FF2B5EF4-FFF2-40B4-BE49-F238E27FC236}">
                <a16:creationId xmlns:a16="http://schemas.microsoft.com/office/drawing/2014/main" id="{7B29A2F3-C289-9762-6F9F-DA18D322DF07}"/>
              </a:ext>
            </a:extLst>
          </p:cNvPr>
          <p:cNvSpPr>
            <a:spLocks noGrp="1"/>
          </p:cNvSpPr>
          <p:nvPr>
            <p:ph type="title" hasCustomPrompt="1"/>
          </p:nvPr>
        </p:nvSpPr>
        <p:spPr>
          <a:xfrm>
            <a:off x="4953000" y="621972"/>
            <a:ext cx="6400800"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8F2A1870-E86B-5125-7AB3-A1F5DF7E7528}"/>
              </a:ext>
            </a:extLst>
          </p:cNvPr>
          <p:cNvSpPr>
            <a:spLocks noGrp="1"/>
          </p:cNvSpPr>
          <p:nvPr>
            <p:ph sz="quarter" idx="26" hasCustomPrompt="1"/>
          </p:nvPr>
        </p:nvSpPr>
        <p:spPr>
          <a:xfrm>
            <a:off x="4953000" y="2768043"/>
            <a:ext cx="6400799" cy="3231221"/>
          </a:xfrm>
        </p:spPr>
        <p:txBody>
          <a:bodyPr lIns="0" tIns="0" rIns="0" bIns="0"/>
          <a:lstStyle>
            <a:lvl1pPr marL="0" indent="0">
              <a:buNone/>
              <a:defRPr sz="1800"/>
            </a:lvl1pPr>
            <a:lvl2pPr marL="411480">
              <a:defRPr sz="1600"/>
            </a:lvl2pPr>
            <a:lvl3pPr marL="685800">
              <a:defRPr sz="1400"/>
            </a:lvl3pPr>
            <a:lvl4pPr marL="1051560">
              <a:defRPr sz="1200"/>
            </a:lvl4pPr>
            <a:lvl5pPr marL="1417320">
              <a:defRPr sz="10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958264768"/>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 Subtitle +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811185" y="621972"/>
            <a:ext cx="6400800" cy="3051393"/>
          </a:xfrm>
        </p:spPr>
        <p:txBody>
          <a:bodyPr lIns="0" tIns="0" rIns="0" bIns="0" anchor="b">
            <a:noAutofit/>
          </a:bodyPr>
          <a:lstStyle>
            <a:lvl1pPr>
              <a:defRPr sz="5400" baseline="0"/>
            </a:lvl1pPr>
          </a:lstStyle>
          <a:p>
            <a:r>
              <a:rPr lang="en-US" dirty="0"/>
              <a:t>Click to add title</a:t>
            </a:r>
          </a:p>
        </p:txBody>
      </p:sp>
      <p:sp>
        <p:nvSpPr>
          <p:cNvPr id="14" name="Text Placeholder 15">
            <a:extLst>
              <a:ext uri="{FF2B5EF4-FFF2-40B4-BE49-F238E27FC236}">
                <a16:creationId xmlns:a16="http://schemas.microsoft.com/office/drawing/2014/main" id="{E0CDAE70-42DC-AB0D-6734-B9944B7993D9}"/>
              </a:ext>
            </a:extLst>
          </p:cNvPr>
          <p:cNvSpPr>
            <a:spLocks noGrp="1"/>
          </p:cNvSpPr>
          <p:nvPr>
            <p:ph type="body" sz="quarter" idx="13" hasCustomPrompt="1"/>
          </p:nvPr>
        </p:nvSpPr>
        <p:spPr>
          <a:xfrm>
            <a:off x="811185" y="3965028"/>
            <a:ext cx="6400799" cy="1966747"/>
          </a:xfrm>
        </p:spPr>
        <p:txBody>
          <a:bodyPr vert="horz" lIns="0" tIns="0" rIns="0" bIns="0" rtlCol="0">
            <a:noAutofit/>
          </a:bodyPr>
          <a:lstStyle>
            <a:lvl1pPr marL="0" indent="0">
              <a:buNone/>
              <a:defRPr lang="en-US" sz="2400" b="1" i="0" dirty="0">
                <a:solidFill>
                  <a:schemeClr val="accent4"/>
                </a:solidFill>
                <a:latin typeface="+mj-lt"/>
                <a:cs typeface="Arial Black" panose="020B0604020202020204" pitchFamily="34" charset="0"/>
              </a:defRPr>
            </a:lvl1pPr>
          </a:lstStyle>
          <a:p>
            <a:pPr marL="228600" lvl="0" indent="-228600"/>
            <a:r>
              <a:rPr lang="en-US" dirty="0"/>
              <a:t>Click to add subtitle</a:t>
            </a:r>
          </a:p>
        </p:txBody>
      </p:sp>
      <p:pic>
        <p:nvPicPr>
          <p:cNvPr id="10" name="Graphic 9">
            <a:extLst>
              <a:ext uri="{FF2B5EF4-FFF2-40B4-BE49-F238E27FC236}">
                <a16:creationId xmlns:a16="http://schemas.microsoft.com/office/drawing/2014/main" id="{B3606A3B-5B75-C830-0580-02B3AF648B3A}"/>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 t="17849" r="22091"/>
          <a:stretch/>
        </p:blipFill>
        <p:spPr>
          <a:xfrm>
            <a:off x="7114998" y="0"/>
            <a:ext cx="5097779" cy="5261843"/>
          </a:xfrm>
          <a:custGeom>
            <a:avLst/>
            <a:gdLst>
              <a:gd name="connsiteX0" fmla="*/ 0 w 4114800"/>
              <a:gd name="connsiteY0" fmla="*/ 0 h 5712824"/>
              <a:gd name="connsiteX1" fmla="*/ 4114800 w 4114800"/>
              <a:gd name="connsiteY1" fmla="*/ 0 h 5712824"/>
              <a:gd name="connsiteX2" fmla="*/ 4114800 w 4114800"/>
              <a:gd name="connsiteY2" fmla="*/ 5712824 h 5712824"/>
              <a:gd name="connsiteX3" fmla="*/ 0 w 4114800"/>
              <a:gd name="connsiteY3" fmla="*/ 5712824 h 5712824"/>
            </a:gdLst>
            <a:ahLst/>
            <a:cxnLst>
              <a:cxn ang="0">
                <a:pos x="connsiteX0" y="connsiteY0"/>
              </a:cxn>
              <a:cxn ang="0">
                <a:pos x="connsiteX1" y="connsiteY1"/>
              </a:cxn>
              <a:cxn ang="0">
                <a:pos x="connsiteX2" y="connsiteY2"/>
              </a:cxn>
              <a:cxn ang="0">
                <a:pos x="connsiteX3" y="connsiteY3"/>
              </a:cxn>
            </a:cxnLst>
            <a:rect l="l" t="t" r="r" b="b"/>
            <a:pathLst>
              <a:path w="4114800" h="5712824">
                <a:moveTo>
                  <a:pt x="0" y="0"/>
                </a:moveTo>
                <a:lnTo>
                  <a:pt x="4114800" y="0"/>
                </a:lnTo>
                <a:lnTo>
                  <a:pt x="4114800" y="5712824"/>
                </a:lnTo>
                <a:lnTo>
                  <a:pt x="0" y="5712824"/>
                </a:lnTo>
                <a:close/>
              </a:path>
            </a:pathLst>
          </a:custGeom>
        </p:spPr>
      </p:pic>
      <p:sp>
        <p:nvSpPr>
          <p:cNvPr id="3" name="Picture Placeholder 2">
            <a:extLst>
              <a:ext uri="{FF2B5EF4-FFF2-40B4-BE49-F238E27FC236}">
                <a16:creationId xmlns:a16="http://schemas.microsoft.com/office/drawing/2014/main" id="{6038EDAF-6CF8-D96E-EB91-CAFEBE0CA195}"/>
              </a:ext>
            </a:extLst>
          </p:cNvPr>
          <p:cNvSpPr>
            <a:spLocks noGrp="1"/>
          </p:cNvSpPr>
          <p:nvPr>
            <p:ph type="pic" sz="quarter" idx="15"/>
          </p:nvPr>
        </p:nvSpPr>
        <p:spPr>
          <a:xfrm>
            <a:off x="8555177" y="234084"/>
            <a:ext cx="3657600" cy="365760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a:solidFill>
            <a:schemeClr val="accent3"/>
          </a:solidFill>
          <a:ln w="57150">
            <a:noFill/>
          </a:ln>
        </p:spPr>
        <p:txBody>
          <a:bodyPr wrap="square" tIns="1188720">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3913960821"/>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ntent 3">
    <p:spTree>
      <p:nvGrpSpPr>
        <p:cNvPr id="1" name=""/>
        <p:cNvGrpSpPr/>
        <p:nvPr/>
      </p:nvGrpSpPr>
      <p:grpSpPr>
        <a:xfrm>
          <a:off x="0" y="0"/>
          <a:ext cx="0" cy="0"/>
          <a:chOff x="0" y="0"/>
          <a:chExt cx="0" cy="0"/>
        </a:xfrm>
      </p:grpSpPr>
      <p:pic>
        <p:nvPicPr>
          <p:cNvPr id="9" name="Graphic 8">
            <a:extLst>
              <a:ext uri="{FF2B5EF4-FFF2-40B4-BE49-F238E27FC236}">
                <a16:creationId xmlns:a16="http://schemas.microsoft.com/office/drawing/2014/main" id="{A22F8239-92F5-595B-5DD3-ACBA1C19E6A1}"/>
              </a:ext>
              <a:ext uri="{C183D7F6-B498-43B3-948B-1728B52AA6E4}">
                <adec:decorative xmlns:adec="http://schemas.microsoft.com/office/drawing/2017/decorative" val="1"/>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82969"/>
          <a:stretch/>
        </p:blipFill>
        <p:spPr>
          <a:xfrm>
            <a:off x="3459002" y="5609995"/>
            <a:ext cx="7328137" cy="1248005"/>
          </a:xfrm>
          <a:custGeom>
            <a:avLst/>
            <a:gdLst>
              <a:gd name="connsiteX0" fmla="*/ 0 w 7328137"/>
              <a:gd name="connsiteY0" fmla="*/ 0 h 1912980"/>
              <a:gd name="connsiteX1" fmla="*/ 7328137 w 7328137"/>
              <a:gd name="connsiteY1" fmla="*/ 0 h 1912980"/>
              <a:gd name="connsiteX2" fmla="*/ 7328137 w 7328137"/>
              <a:gd name="connsiteY2" fmla="*/ 1912980 h 1912980"/>
              <a:gd name="connsiteX3" fmla="*/ 0 w 7328137"/>
              <a:gd name="connsiteY3" fmla="*/ 1912980 h 1912980"/>
            </a:gdLst>
            <a:ahLst/>
            <a:cxnLst>
              <a:cxn ang="0">
                <a:pos x="connsiteX0" y="connsiteY0"/>
              </a:cxn>
              <a:cxn ang="0">
                <a:pos x="connsiteX1" y="connsiteY1"/>
              </a:cxn>
              <a:cxn ang="0">
                <a:pos x="connsiteX2" y="connsiteY2"/>
              </a:cxn>
              <a:cxn ang="0">
                <a:pos x="connsiteX3" y="connsiteY3"/>
              </a:cxn>
            </a:cxnLst>
            <a:rect l="l" t="t" r="r" b="b"/>
            <a:pathLst>
              <a:path w="7328137" h="1912980">
                <a:moveTo>
                  <a:pt x="0" y="0"/>
                </a:moveTo>
                <a:lnTo>
                  <a:pt x="7328137" y="0"/>
                </a:lnTo>
                <a:lnTo>
                  <a:pt x="7328137" y="1912980"/>
                </a:lnTo>
                <a:lnTo>
                  <a:pt x="0" y="1912980"/>
                </a:lnTo>
                <a:close/>
              </a:path>
            </a:pathLst>
          </a:custGeom>
        </p:spPr>
      </p:pic>
      <p:grpSp>
        <p:nvGrpSpPr>
          <p:cNvPr id="10" name="Group 9">
            <a:extLst>
              <a:ext uri="{FF2B5EF4-FFF2-40B4-BE49-F238E27FC236}">
                <a16:creationId xmlns:a16="http://schemas.microsoft.com/office/drawing/2014/main" id="{DF9E987C-6F3E-FB11-D796-2D5F9075A7FF}"/>
              </a:ext>
              <a:ext uri="{C183D7F6-B498-43B3-948B-1728B52AA6E4}">
                <adec:decorative xmlns:adec="http://schemas.microsoft.com/office/drawing/2017/decorative" val="1"/>
              </a:ext>
            </a:extLst>
          </p:cNvPr>
          <p:cNvGrpSpPr/>
          <p:nvPr/>
        </p:nvGrpSpPr>
        <p:grpSpPr>
          <a:xfrm rot="10800000">
            <a:off x="9829617" y="0"/>
            <a:ext cx="2133966" cy="2133966"/>
            <a:chOff x="9654699" y="2229295"/>
            <a:chExt cx="2133966" cy="2133966"/>
          </a:xfrm>
        </p:grpSpPr>
        <p:sp>
          <p:nvSpPr>
            <p:cNvPr id="11" name="Freeform 10">
              <a:extLst>
                <a:ext uri="{FF2B5EF4-FFF2-40B4-BE49-F238E27FC236}">
                  <a16:creationId xmlns:a16="http://schemas.microsoft.com/office/drawing/2014/main" id="{53342B09-3192-492F-3F5F-19163C83F9EE}"/>
                </a:ext>
              </a:extLst>
            </p:cNvPr>
            <p:cNvSpPr/>
            <p:nvPr/>
          </p:nvSpPr>
          <p:spPr>
            <a:xfrm>
              <a:off x="9655348" y="3309113"/>
              <a:ext cx="2132669" cy="1054148"/>
            </a:xfrm>
            <a:custGeom>
              <a:avLst/>
              <a:gdLst>
                <a:gd name="connsiteX0" fmla="*/ 1345382 w 2690764"/>
                <a:gd name="connsiteY0" fmla="*/ 0 h 1330006"/>
                <a:gd name="connsiteX1" fmla="*/ 2684632 w 2690764"/>
                <a:gd name="connsiteY1" fmla="*/ 1208559 h 1330006"/>
                <a:gd name="connsiteX2" fmla="*/ 2690764 w 2690764"/>
                <a:gd name="connsiteY2" fmla="*/ 1330006 h 1330006"/>
                <a:gd name="connsiteX3" fmla="*/ 0 w 2690764"/>
                <a:gd name="connsiteY3" fmla="*/ 1330006 h 1330006"/>
                <a:gd name="connsiteX4" fmla="*/ 6132 w 2690764"/>
                <a:gd name="connsiteY4" fmla="*/ 1208559 h 1330006"/>
                <a:gd name="connsiteX5" fmla="*/ 1345382 w 2690764"/>
                <a:gd name="connsiteY5" fmla="*/ 0 h 13300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0764" h="1330006">
                  <a:moveTo>
                    <a:pt x="1345382" y="0"/>
                  </a:moveTo>
                  <a:cubicBezTo>
                    <a:pt x="2042400" y="0"/>
                    <a:pt x="2615693" y="529729"/>
                    <a:pt x="2684632" y="1208559"/>
                  </a:cubicBezTo>
                  <a:lnTo>
                    <a:pt x="2690764" y="1330006"/>
                  </a:lnTo>
                  <a:lnTo>
                    <a:pt x="0" y="1330006"/>
                  </a:lnTo>
                  <a:lnTo>
                    <a:pt x="6132" y="1208559"/>
                  </a:lnTo>
                  <a:cubicBezTo>
                    <a:pt x="75071" y="529729"/>
                    <a:pt x="648364" y="0"/>
                    <a:pt x="134538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2" name="Freeform 11">
              <a:extLst>
                <a:ext uri="{FF2B5EF4-FFF2-40B4-BE49-F238E27FC236}">
                  <a16:creationId xmlns:a16="http://schemas.microsoft.com/office/drawing/2014/main" id="{062E2B15-36A9-C2C7-6306-EEA512B646D0}"/>
                </a:ext>
              </a:extLst>
            </p:cNvPr>
            <p:cNvSpPr/>
            <p:nvPr/>
          </p:nvSpPr>
          <p:spPr>
            <a:xfrm>
              <a:off x="9654699" y="2229295"/>
              <a:ext cx="2133966" cy="1079818"/>
            </a:xfrm>
            <a:custGeom>
              <a:avLst/>
              <a:gdLst>
                <a:gd name="connsiteX0" fmla="*/ 818 w 2692400"/>
                <a:gd name="connsiteY0" fmla="*/ 0 h 1362394"/>
                <a:gd name="connsiteX1" fmla="*/ 2691582 w 2692400"/>
                <a:gd name="connsiteY1" fmla="*/ 0 h 1362394"/>
                <a:gd name="connsiteX2" fmla="*/ 2692400 w 2692400"/>
                <a:gd name="connsiteY2" fmla="*/ 16194 h 1362394"/>
                <a:gd name="connsiteX3" fmla="*/ 1346200 w 2692400"/>
                <a:gd name="connsiteY3" fmla="*/ 1362394 h 1362394"/>
                <a:gd name="connsiteX4" fmla="*/ 0 w 2692400"/>
                <a:gd name="connsiteY4" fmla="*/ 16194 h 1362394"/>
                <a:gd name="connsiteX5" fmla="*/ 818 w 2692400"/>
                <a:gd name="connsiteY5" fmla="*/ 0 h 13623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92400" h="1362394">
                  <a:moveTo>
                    <a:pt x="818" y="0"/>
                  </a:moveTo>
                  <a:lnTo>
                    <a:pt x="2691582" y="0"/>
                  </a:lnTo>
                  <a:lnTo>
                    <a:pt x="2692400" y="16194"/>
                  </a:lnTo>
                  <a:cubicBezTo>
                    <a:pt x="2692400" y="759680"/>
                    <a:pt x="2089686" y="1362394"/>
                    <a:pt x="1346200" y="1362394"/>
                  </a:cubicBezTo>
                  <a:cubicBezTo>
                    <a:pt x="602714" y="1362394"/>
                    <a:pt x="0" y="759680"/>
                    <a:pt x="0" y="16194"/>
                  </a:cubicBezTo>
                  <a:lnTo>
                    <a:pt x="81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1" name="Title 1">
            <a:extLst>
              <a:ext uri="{FF2B5EF4-FFF2-40B4-BE49-F238E27FC236}">
                <a16:creationId xmlns:a16="http://schemas.microsoft.com/office/drawing/2014/main" id="{52DD956C-BC83-8F97-6FF5-5A11028FEFEA}"/>
              </a:ext>
            </a:extLst>
          </p:cNvPr>
          <p:cNvSpPr>
            <a:spLocks noGrp="1"/>
          </p:cNvSpPr>
          <p:nvPr>
            <p:ph type="title" hasCustomPrompt="1"/>
          </p:nvPr>
        </p:nvSpPr>
        <p:spPr>
          <a:xfrm>
            <a:off x="813816" y="621792"/>
            <a:ext cx="8180412" cy="1828800"/>
          </a:xfrm>
        </p:spPr>
        <p:txBody>
          <a:bodyPr lIns="0" tIns="0" rIns="0" bIns="0">
            <a:noAutofit/>
          </a:bodyPr>
          <a:lstStyle/>
          <a:p>
            <a:r>
              <a:rPr lang="en-US" dirty="0"/>
              <a:t>Click to add title</a:t>
            </a:r>
          </a:p>
        </p:txBody>
      </p:sp>
      <p:sp>
        <p:nvSpPr>
          <p:cNvPr id="2" name="Content Placeholder 2">
            <a:extLst>
              <a:ext uri="{FF2B5EF4-FFF2-40B4-BE49-F238E27FC236}">
                <a16:creationId xmlns:a16="http://schemas.microsoft.com/office/drawing/2014/main" id="{5A612ED1-3CD3-8532-2C92-777F6D005F10}"/>
              </a:ext>
            </a:extLst>
          </p:cNvPr>
          <p:cNvSpPr>
            <a:spLocks noGrp="1"/>
          </p:cNvSpPr>
          <p:nvPr>
            <p:ph sz="quarter" idx="26" hasCustomPrompt="1"/>
          </p:nvPr>
        </p:nvSpPr>
        <p:spPr>
          <a:xfrm>
            <a:off x="8138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Content Placeholder 2">
            <a:extLst>
              <a:ext uri="{FF2B5EF4-FFF2-40B4-BE49-F238E27FC236}">
                <a16:creationId xmlns:a16="http://schemas.microsoft.com/office/drawing/2014/main" id="{56A4BCE7-3651-7CA3-1353-9B2526D267AF}"/>
              </a:ext>
            </a:extLst>
          </p:cNvPr>
          <p:cNvSpPr>
            <a:spLocks noGrp="1"/>
          </p:cNvSpPr>
          <p:nvPr>
            <p:ph sz="quarter" idx="27" hasCustomPrompt="1"/>
          </p:nvPr>
        </p:nvSpPr>
        <p:spPr>
          <a:xfrm>
            <a:off x="6421716" y="2948152"/>
            <a:ext cx="4956470" cy="3120773"/>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710625102"/>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7344">
          <p15:clr>
            <a:srgbClr val="FBAE40"/>
          </p15:clr>
        </p15:guide>
        <p15:guide id="7" orient="horz" pos="1416">
          <p15:clr>
            <a:srgbClr val="FBAE40"/>
          </p15:clr>
        </p15:guide>
        <p15:guide id="9" orient="horz" pos="384">
          <p15:clr>
            <a:srgbClr val="FBAE40"/>
          </p15:clr>
        </p15:guide>
        <p15:guide id="10" orient="horz" pos="3744">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ntent 1">
    <p:spTree>
      <p:nvGrpSpPr>
        <p:cNvPr id="1" name=""/>
        <p:cNvGrpSpPr/>
        <p:nvPr/>
      </p:nvGrpSpPr>
      <p:grpSpPr>
        <a:xfrm>
          <a:off x="0" y="0"/>
          <a:ext cx="0" cy="0"/>
          <a:chOff x="0" y="0"/>
          <a:chExt cx="0" cy="0"/>
        </a:xfrm>
      </p:grpSpPr>
      <p:pic>
        <p:nvPicPr>
          <p:cNvPr id="4" name="Object 1">
            <a:extLst>
              <a:ext uri="{FF2B5EF4-FFF2-40B4-BE49-F238E27FC236}">
                <a16:creationId xmlns:a16="http://schemas.microsoft.com/office/drawing/2014/main" id="{83F8143D-16B1-4CE2-1910-9E5074922159}"/>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rcRect t="12807"/>
          <a:stretch/>
        </p:blipFill>
        <p:spPr>
          <a:xfrm rot="10800000">
            <a:off x="9987169" y="4877232"/>
            <a:ext cx="1574573" cy="1980768"/>
          </a:xfrm>
          <a:prstGeom prst="rect">
            <a:avLst/>
          </a:prstGeom>
        </p:spPr>
      </p:pic>
      <p:sp>
        <p:nvSpPr>
          <p:cNvPr id="10" name="Oval 9">
            <a:extLst>
              <a:ext uri="{FF2B5EF4-FFF2-40B4-BE49-F238E27FC236}">
                <a16:creationId xmlns:a16="http://schemas.microsoft.com/office/drawing/2014/main" id="{F6BE63D1-6CC6-AD50-D587-0514090FB382}"/>
              </a:ext>
              <a:ext uri="{C183D7F6-B498-43B3-948B-1728B52AA6E4}">
                <adec:decorative xmlns:adec="http://schemas.microsoft.com/office/drawing/2017/decorative" val="1"/>
              </a:ext>
            </a:extLst>
          </p:cNvPr>
          <p:cNvSpPr/>
          <p:nvPr/>
        </p:nvSpPr>
        <p:spPr>
          <a:xfrm rot="10800000">
            <a:off x="9987170" y="3039926"/>
            <a:ext cx="1572768" cy="15727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Title 1">
            <a:extLst>
              <a:ext uri="{FF2B5EF4-FFF2-40B4-BE49-F238E27FC236}">
                <a16:creationId xmlns:a16="http://schemas.microsoft.com/office/drawing/2014/main" id="{D1A089D1-3F91-4EA1-F598-0EDD4632E42D}"/>
              </a:ext>
            </a:extLst>
          </p:cNvPr>
          <p:cNvSpPr>
            <a:spLocks noGrp="1"/>
          </p:cNvSpPr>
          <p:nvPr>
            <p:ph type="title" hasCustomPrompt="1"/>
          </p:nvPr>
        </p:nvSpPr>
        <p:spPr>
          <a:xfrm>
            <a:off x="813816" y="605155"/>
            <a:ext cx="10571734" cy="1160145"/>
          </a:xfrm>
        </p:spPr>
        <p:txBody>
          <a:bodyPr lIns="0" tIns="0" rIns="0" bIns="0">
            <a:noAutofit/>
          </a:bodyPr>
          <a:lstStyle/>
          <a:p>
            <a:r>
              <a:rPr lang="en-US" dirty="0"/>
              <a:t>Click to add title</a:t>
            </a:r>
          </a:p>
        </p:txBody>
      </p:sp>
      <p:sp>
        <p:nvSpPr>
          <p:cNvPr id="5" name="Content Placeholder 2">
            <a:extLst>
              <a:ext uri="{FF2B5EF4-FFF2-40B4-BE49-F238E27FC236}">
                <a16:creationId xmlns:a16="http://schemas.microsoft.com/office/drawing/2014/main" id="{82DE6614-889D-2DB5-4C2F-DCBD22BA3B22}"/>
              </a:ext>
            </a:extLst>
          </p:cNvPr>
          <p:cNvSpPr>
            <a:spLocks noGrp="1"/>
          </p:cNvSpPr>
          <p:nvPr>
            <p:ph sz="quarter" idx="27" hasCustomPrompt="1"/>
          </p:nvPr>
        </p:nvSpPr>
        <p:spPr>
          <a:xfrm>
            <a:off x="811185" y="2041456"/>
            <a:ext cx="2736849" cy="4067717"/>
          </a:xfrm>
        </p:spPr>
        <p:txBody>
          <a:bodyPr lIns="0" tIns="0" rIns="0" bIns="0"/>
          <a:lstStyle>
            <a:lvl1pPr marL="342900" indent="-342900">
              <a:buFont typeface="+mj-lt"/>
              <a:buAutoNum type="arabicPeriod"/>
              <a:defRPr sz="1800"/>
            </a:lvl1pPr>
            <a:lvl2pPr marL="525780" indent="-342900">
              <a:buFont typeface="+mj-lt"/>
              <a:buAutoNum type="alphaLcPeriod"/>
              <a:defRPr sz="1800"/>
            </a:lvl2pPr>
            <a:lvl3pPr marL="800100" indent="-342900">
              <a:buFont typeface="+mj-lt"/>
              <a:buAutoNum type="arabicParenR"/>
              <a:defRPr sz="1800"/>
            </a:lvl3pPr>
            <a:lvl4pPr marL="1051560" indent="-228600">
              <a:buFont typeface="+mj-lt"/>
              <a:buAutoNum type="alphaLcParenR"/>
              <a:defRPr sz="1800"/>
            </a:lvl4pPr>
            <a:lvl5pPr marL="1417320" indent="-228600">
              <a:buFont typeface="+mj-lt"/>
              <a:buAutoNum type="romanLcPeriod"/>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Content Placeholder 2">
            <a:extLst>
              <a:ext uri="{FF2B5EF4-FFF2-40B4-BE49-F238E27FC236}">
                <a16:creationId xmlns:a16="http://schemas.microsoft.com/office/drawing/2014/main" id="{B7B2B871-B646-8E1E-CD57-2224B2D4E590}"/>
              </a:ext>
            </a:extLst>
          </p:cNvPr>
          <p:cNvSpPr>
            <a:spLocks noGrp="1"/>
          </p:cNvSpPr>
          <p:nvPr>
            <p:ph sz="quarter" idx="28" hasCustomPrompt="1"/>
          </p:nvPr>
        </p:nvSpPr>
        <p:spPr>
          <a:xfrm>
            <a:off x="3744073" y="2037680"/>
            <a:ext cx="4156619" cy="4046290"/>
          </a:xfrm>
        </p:spPr>
        <p:txBody>
          <a:bodyPr lIns="0" tIns="0" rIns="0" bIns="0"/>
          <a:lstStyle>
            <a:lvl1pPr marL="0" indent="0">
              <a:spcBef>
                <a:spcPts val="1000"/>
              </a:spcBef>
              <a:buNone/>
              <a:defRPr sz="1800"/>
            </a:lvl1pPr>
            <a:lvl2pPr marL="283464" indent="-283464">
              <a:spcBef>
                <a:spcPts val="1000"/>
              </a:spcBef>
              <a:defRPr sz="1800"/>
            </a:lvl2pPr>
            <a:lvl3pPr marL="685800">
              <a:spcBef>
                <a:spcPts val="1000"/>
              </a:spcBef>
              <a:defRPr sz="1800"/>
            </a:lvl3pPr>
            <a:lvl4pPr marL="1051560">
              <a:spcBef>
                <a:spcPts val="1000"/>
              </a:spcBef>
              <a:defRPr sz="1800"/>
            </a:lvl4pPr>
            <a:lvl5pPr marL="1417320">
              <a:spcBef>
                <a:spcPts val="1000"/>
              </a:spcBef>
              <a:defRPr sz="1800"/>
            </a:lvl5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054924712"/>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Content + Picture ">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F7D965D3-2ED5-0347-F848-6C2A1D36AEB9}"/>
              </a:ext>
              <a:ext uri="{C183D7F6-B498-43B3-948B-1728B52AA6E4}">
                <adec:decorative xmlns:adec="http://schemas.microsoft.com/office/drawing/2017/decorative" val="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55513" b="14154"/>
          <a:stretch>
            <a:fillRect/>
          </a:stretch>
        </p:blipFill>
        <p:spPr>
          <a:xfrm rot="10800000">
            <a:off x="-887922" y="0"/>
            <a:ext cx="3050912" cy="5887335"/>
          </a:xfrm>
          <a:custGeom>
            <a:avLst/>
            <a:gdLst>
              <a:gd name="connsiteX0" fmla="*/ 0 w 3050912"/>
              <a:gd name="connsiteY0" fmla="*/ 0 h 5887335"/>
              <a:gd name="connsiteX1" fmla="*/ 3050912 w 3050912"/>
              <a:gd name="connsiteY1" fmla="*/ 0 h 5887335"/>
              <a:gd name="connsiteX2" fmla="*/ 3050912 w 3050912"/>
              <a:gd name="connsiteY2" fmla="*/ 5887335 h 5887335"/>
              <a:gd name="connsiteX3" fmla="*/ 0 w 3050912"/>
              <a:gd name="connsiteY3" fmla="*/ 5887335 h 5887335"/>
            </a:gdLst>
            <a:ahLst/>
            <a:cxnLst>
              <a:cxn ang="0">
                <a:pos x="connsiteX0" y="connsiteY0"/>
              </a:cxn>
              <a:cxn ang="0">
                <a:pos x="connsiteX1" y="connsiteY1"/>
              </a:cxn>
              <a:cxn ang="0">
                <a:pos x="connsiteX2" y="connsiteY2"/>
              </a:cxn>
              <a:cxn ang="0">
                <a:pos x="connsiteX3" y="connsiteY3"/>
              </a:cxn>
            </a:cxnLst>
            <a:rect l="l" t="t" r="r" b="b"/>
            <a:pathLst>
              <a:path w="3050912" h="5887335">
                <a:moveTo>
                  <a:pt x="0" y="0"/>
                </a:moveTo>
                <a:lnTo>
                  <a:pt x="3050912" y="0"/>
                </a:lnTo>
                <a:lnTo>
                  <a:pt x="3050912" y="5887335"/>
                </a:lnTo>
                <a:lnTo>
                  <a:pt x="0" y="5887335"/>
                </a:lnTo>
                <a:close/>
              </a:path>
            </a:pathLst>
          </a:custGeom>
        </p:spPr>
      </p:pic>
      <p:sp>
        <p:nvSpPr>
          <p:cNvPr id="20" name="Title 1">
            <a:extLst>
              <a:ext uri="{FF2B5EF4-FFF2-40B4-BE49-F238E27FC236}">
                <a16:creationId xmlns:a16="http://schemas.microsoft.com/office/drawing/2014/main" id="{1CBEC63C-AA69-807D-2A93-BC45B1BDF641}"/>
              </a:ext>
            </a:extLst>
          </p:cNvPr>
          <p:cNvSpPr>
            <a:spLocks noGrp="1"/>
          </p:cNvSpPr>
          <p:nvPr>
            <p:ph type="title" hasCustomPrompt="1"/>
          </p:nvPr>
        </p:nvSpPr>
        <p:spPr>
          <a:xfrm>
            <a:off x="811184" y="621973"/>
            <a:ext cx="6275416" cy="1828800"/>
          </a:xfrm>
        </p:spPr>
        <p:txBody>
          <a:bodyPr lIns="0" tIns="0" rIns="0" bIns="0">
            <a:noAutofit/>
          </a:bodyPr>
          <a:lstStyle/>
          <a:p>
            <a:r>
              <a:rPr lang="en-US" dirty="0"/>
              <a:t>Click to add title</a:t>
            </a:r>
          </a:p>
        </p:txBody>
      </p:sp>
      <p:sp>
        <p:nvSpPr>
          <p:cNvPr id="5" name="Oval 4">
            <a:extLst>
              <a:ext uri="{FF2B5EF4-FFF2-40B4-BE49-F238E27FC236}">
                <a16:creationId xmlns:a16="http://schemas.microsoft.com/office/drawing/2014/main" id="{CFE945C7-CAAC-C9B4-0B56-EC62E53C8DB6}"/>
              </a:ext>
              <a:ext uri="{C183D7F6-B498-43B3-948B-1728B52AA6E4}">
                <adec:decorative xmlns:adec="http://schemas.microsoft.com/office/drawing/2017/decorative" val="1"/>
              </a:ext>
            </a:extLst>
          </p:cNvPr>
          <p:cNvSpPr/>
          <p:nvPr/>
        </p:nvSpPr>
        <p:spPr>
          <a:xfrm>
            <a:off x="11017902" y="5607506"/>
            <a:ext cx="1096391" cy="1096391"/>
          </a:xfrm>
          <a:prstGeom prst="ellipse">
            <a:avLst/>
          </a:prstGeom>
          <a:solidFill>
            <a:srgbClr val="D4EDF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Freeform 4">
            <a:extLst>
              <a:ext uri="{FF2B5EF4-FFF2-40B4-BE49-F238E27FC236}">
                <a16:creationId xmlns:a16="http://schemas.microsoft.com/office/drawing/2014/main" id="{E58C5299-758C-70DA-D929-E0BC719E9A78}"/>
              </a:ext>
              <a:ext uri="{C183D7F6-B498-43B3-948B-1728B52AA6E4}">
                <adec:decorative xmlns:adec="http://schemas.microsoft.com/office/drawing/2017/decorative" val="1"/>
              </a:ext>
            </a:extLst>
          </p:cNvPr>
          <p:cNvSpPr/>
          <p:nvPr/>
        </p:nvSpPr>
        <p:spPr>
          <a:xfrm>
            <a:off x="10500638" y="5090242"/>
            <a:ext cx="2130921" cy="2130921"/>
          </a:xfrm>
          <a:custGeom>
            <a:avLst/>
            <a:gdLst>
              <a:gd name="connsiteX0" fmla="*/ 1346200 w 2692400"/>
              <a:gd name="connsiteY0" fmla="*/ 0 h 2692400"/>
              <a:gd name="connsiteX1" fmla="*/ 2692400 w 2692400"/>
              <a:gd name="connsiteY1" fmla="*/ 1346200 h 2692400"/>
              <a:gd name="connsiteX2" fmla="*/ 1346200 w 2692400"/>
              <a:gd name="connsiteY2" fmla="*/ 2692400 h 2692400"/>
              <a:gd name="connsiteX3" fmla="*/ 0 w 2692400"/>
              <a:gd name="connsiteY3" fmla="*/ 1346200 h 2692400"/>
              <a:gd name="connsiteX4" fmla="*/ 1346200 w 2692400"/>
              <a:gd name="connsiteY4" fmla="*/ 0 h 2692400"/>
              <a:gd name="connsiteX5" fmla="*/ 1346199 w 2692400"/>
              <a:gd name="connsiteY5" fmla="*/ 457130 h 2692400"/>
              <a:gd name="connsiteX6" fmla="*/ 457130 w 2692400"/>
              <a:gd name="connsiteY6" fmla="*/ 1346199 h 2692400"/>
              <a:gd name="connsiteX7" fmla="*/ 1346199 w 2692400"/>
              <a:gd name="connsiteY7" fmla="*/ 2235268 h 2692400"/>
              <a:gd name="connsiteX8" fmla="*/ 2235268 w 2692400"/>
              <a:gd name="connsiteY8" fmla="*/ 1346199 h 2692400"/>
              <a:gd name="connsiteX9" fmla="*/ 1346199 w 2692400"/>
              <a:gd name="connsiteY9" fmla="*/ 457130 h 269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692400" h="2692400">
                <a:moveTo>
                  <a:pt x="1346200" y="0"/>
                </a:moveTo>
                <a:cubicBezTo>
                  <a:pt x="2089686" y="0"/>
                  <a:pt x="2692400" y="602714"/>
                  <a:pt x="2692400" y="1346200"/>
                </a:cubicBezTo>
                <a:cubicBezTo>
                  <a:pt x="2692400" y="2089686"/>
                  <a:pt x="2089686" y="2692400"/>
                  <a:pt x="1346200" y="2692400"/>
                </a:cubicBezTo>
                <a:cubicBezTo>
                  <a:pt x="602714" y="2692400"/>
                  <a:pt x="0" y="2089686"/>
                  <a:pt x="0" y="1346200"/>
                </a:cubicBezTo>
                <a:cubicBezTo>
                  <a:pt x="0" y="602714"/>
                  <a:pt x="602714" y="0"/>
                  <a:pt x="1346200" y="0"/>
                </a:cubicBezTo>
                <a:close/>
                <a:moveTo>
                  <a:pt x="1346199" y="457130"/>
                </a:moveTo>
                <a:cubicBezTo>
                  <a:pt x="855180" y="457130"/>
                  <a:pt x="457130" y="855180"/>
                  <a:pt x="457130" y="1346199"/>
                </a:cubicBezTo>
                <a:cubicBezTo>
                  <a:pt x="457130" y="1837218"/>
                  <a:pt x="855180" y="2235268"/>
                  <a:pt x="1346199" y="2235268"/>
                </a:cubicBezTo>
                <a:cubicBezTo>
                  <a:pt x="1837218" y="2235268"/>
                  <a:pt x="2235268" y="1837218"/>
                  <a:pt x="2235268" y="1346199"/>
                </a:cubicBezTo>
                <a:cubicBezTo>
                  <a:pt x="2235268" y="855180"/>
                  <a:pt x="1837218" y="457130"/>
                  <a:pt x="1346199" y="45713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6" name="Content Placeholder 5">
            <a:extLst>
              <a:ext uri="{FF2B5EF4-FFF2-40B4-BE49-F238E27FC236}">
                <a16:creationId xmlns:a16="http://schemas.microsoft.com/office/drawing/2014/main" id="{F7A4C6AC-F9E8-412E-2D6B-9FDD07ADDE72}"/>
              </a:ext>
            </a:extLst>
          </p:cNvPr>
          <p:cNvSpPr>
            <a:spLocks noGrp="1"/>
          </p:cNvSpPr>
          <p:nvPr>
            <p:ph sz="quarter" idx="18" hasCustomPrompt="1"/>
          </p:nvPr>
        </p:nvSpPr>
        <p:spPr>
          <a:xfrm>
            <a:off x="810330" y="2771566"/>
            <a:ext cx="6275387" cy="3271324"/>
          </a:xfrm>
        </p:spPr>
        <p:txBody>
          <a:bodyPr lIns="0"/>
          <a:lstStyle>
            <a:lvl1pPr marL="0" indent="0">
              <a:buNone/>
              <a:defRPr/>
            </a:lvl1pPr>
          </a:lstStyle>
          <a:p>
            <a:pPr lvl="0"/>
            <a:r>
              <a:rPr lang="en-US" dirty="0"/>
              <a:t>Click to add text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2" name="Picture Placeholder 31">
            <a:extLst>
              <a:ext uri="{FF2B5EF4-FFF2-40B4-BE49-F238E27FC236}">
                <a16:creationId xmlns:a16="http://schemas.microsoft.com/office/drawing/2014/main" id="{C0463C33-FF99-2443-BE5D-682AC8CB8B70}"/>
              </a:ext>
            </a:extLst>
          </p:cNvPr>
          <p:cNvSpPr>
            <a:spLocks noGrp="1"/>
          </p:cNvSpPr>
          <p:nvPr>
            <p:ph type="pic" sz="quarter" idx="17"/>
          </p:nvPr>
        </p:nvSpPr>
        <p:spPr>
          <a:xfrm>
            <a:off x="8065200" y="136525"/>
            <a:ext cx="4126800" cy="4126800"/>
          </a:xfrm>
          <a:custGeom>
            <a:avLst/>
            <a:gdLst>
              <a:gd name="connsiteX0" fmla="*/ 2063400 w 4126800"/>
              <a:gd name="connsiteY0" fmla="*/ 0 h 4126800"/>
              <a:gd name="connsiteX1" fmla="*/ 4126800 w 4126800"/>
              <a:gd name="connsiteY1" fmla="*/ 2063400 h 4126800"/>
              <a:gd name="connsiteX2" fmla="*/ 2063400 w 4126800"/>
              <a:gd name="connsiteY2" fmla="*/ 4126800 h 4126800"/>
              <a:gd name="connsiteX3" fmla="*/ 0 w 4126800"/>
              <a:gd name="connsiteY3" fmla="*/ 2063400 h 4126800"/>
              <a:gd name="connsiteX4" fmla="*/ 2063400 w 4126800"/>
              <a:gd name="connsiteY4" fmla="*/ 0 h 4126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6800" h="4126800">
                <a:moveTo>
                  <a:pt x="2063400" y="0"/>
                </a:moveTo>
                <a:cubicBezTo>
                  <a:pt x="3202984" y="0"/>
                  <a:pt x="4126800" y="923816"/>
                  <a:pt x="4126800" y="2063400"/>
                </a:cubicBezTo>
                <a:cubicBezTo>
                  <a:pt x="4126800" y="3202984"/>
                  <a:pt x="3202984" y="4126800"/>
                  <a:pt x="2063400" y="4126800"/>
                </a:cubicBezTo>
                <a:cubicBezTo>
                  <a:pt x="923816" y="4126800"/>
                  <a:pt x="0" y="3202984"/>
                  <a:pt x="0" y="2063400"/>
                </a:cubicBezTo>
                <a:cubicBezTo>
                  <a:pt x="0" y="923816"/>
                  <a:pt x="923816" y="0"/>
                  <a:pt x="2063400" y="0"/>
                </a:cubicBezTo>
                <a:close/>
              </a:path>
            </a:pathLst>
          </a:custGeom>
          <a:solidFill>
            <a:schemeClr val="accent6"/>
          </a:solidFill>
        </p:spPr>
        <p:txBody>
          <a:bodyPr wrap="square" tIns="731520">
            <a:noAutofit/>
          </a:bodyPr>
          <a:lstStyle>
            <a:lvl1pPr marL="0" indent="0" algn="ctr">
              <a:buNone/>
              <a:defRPr sz="1600"/>
            </a:lvl1pPr>
          </a:lstStyle>
          <a:p>
            <a:r>
              <a:rPr lang="en-US"/>
              <a:t>Click icon to add picture</a:t>
            </a:r>
            <a:endParaRPr lang="en-US" dirty="0"/>
          </a:p>
        </p:txBody>
      </p:sp>
    </p:spTree>
    <p:extLst>
      <p:ext uri="{BB962C8B-B14F-4D97-AF65-F5344CB8AC3E}">
        <p14:creationId xmlns:p14="http://schemas.microsoft.com/office/powerpoint/2010/main" val="4192865902"/>
      </p:ext>
    </p:extLst>
  </p:cSld>
  <p:clrMapOvr>
    <a:masterClrMapping/>
  </p:clrMapOvr>
  <p:extLst>
    <p:ext uri="{DCECCB84-F9BA-43D5-87BE-67443E8EF086}">
      <p15:sldGuideLst xmlns:p15="http://schemas.microsoft.com/office/powerpoint/2012/main">
        <p15:guide id="1" pos="3840">
          <p15:clr>
            <a:srgbClr val="FBAE40"/>
          </p15:clr>
        </p15:guide>
        <p15:guide id="2" orient="horz" pos="1008">
          <p15:clr>
            <a:srgbClr val="FBAE40"/>
          </p15:clr>
        </p15:guide>
        <p15:guide id="3" orient="horz" pos="1560">
          <p15:clr>
            <a:srgbClr val="FBAE40"/>
          </p15:clr>
        </p15:guide>
        <p15:guide id="4" pos="312">
          <p15:clr>
            <a:srgbClr val="FBAE40"/>
          </p15:clr>
        </p15:guide>
        <p15:guide id="5" pos="816">
          <p15:clr>
            <a:srgbClr val="FBAE40"/>
          </p15:clr>
        </p15:guide>
        <p15:guide id="6" pos="6336">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A3254"/>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11185" y="621973"/>
            <a:ext cx="10569630" cy="1068715"/>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11185" y="1825625"/>
            <a:ext cx="1056963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811185" y="6356350"/>
            <a:ext cx="4411509" cy="365125"/>
          </a:xfrm>
          <a:prstGeom prst="rect">
            <a:avLst/>
          </a:prstGeom>
        </p:spPr>
        <p:txBody>
          <a:bodyPr vert="horz" lIns="0" tIns="0" rIns="0" bIns="0" rtlCol="0" anchor="ctr">
            <a:noAutofit/>
          </a:bodyPr>
          <a:lstStyle>
            <a:lvl1pPr algn="l">
              <a:defRPr sz="1200" b="0" i="0" spc="50" baseline="0">
                <a:solidFill>
                  <a:schemeClr val="bg1"/>
                </a:solidFill>
                <a:latin typeface="+mn-lt"/>
                <a:cs typeface="Arial" panose="020B0604020202020204" pitchFamily="34" charset="0"/>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37615" y="6356350"/>
            <a:ext cx="2743200" cy="365125"/>
          </a:xfrm>
          <a:prstGeom prst="rect">
            <a:avLst/>
          </a:prstGeom>
        </p:spPr>
        <p:txBody>
          <a:bodyPr vert="horz" lIns="0" tIns="0" rIns="0" bIns="0" rtlCol="0" anchor="ctr">
            <a:noAutofit/>
          </a:bodyPr>
          <a:lstStyle>
            <a:lvl1pPr algn="r">
              <a:defRPr sz="1200" b="1" i="0" spc="50" baseline="0">
                <a:solidFill>
                  <a:schemeClr val="bg1"/>
                </a:solidFill>
                <a:latin typeface="+mn-lt"/>
                <a:cs typeface="Arial Black" panose="020B0604020202020204" pitchFamily="34" charset="0"/>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57803386"/>
      </p:ext>
    </p:extLst>
  </p:cSld>
  <p:clrMap bg1="lt1" tx1="dk1" bg2="lt2" tx2="dk2" accent1="accent1" accent2="accent2" accent3="accent3" accent4="accent4" accent5="accent5" accent6="accent6" hlink="hlink" folHlink="fol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 id="2147483834" r:id="rId11"/>
    <p:sldLayoutId id="2147483835" r:id="rId12"/>
    <p:sldLayoutId id="2147483836" r:id="rId13"/>
  </p:sldLayoutIdLst>
  <p:hf sldNum="0" hdr="0" ftr="0" dt="0"/>
  <p:txStyles>
    <p:title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315D2-7F57-AF2A-38D7-558098789073}"/>
              </a:ext>
            </a:extLst>
          </p:cNvPr>
          <p:cNvSpPr>
            <a:spLocks noGrp="1"/>
          </p:cNvSpPr>
          <p:nvPr>
            <p:ph type="title"/>
          </p:nvPr>
        </p:nvSpPr>
        <p:spPr>
          <a:xfrm>
            <a:off x="384003" y="2282026"/>
            <a:ext cx="9237056" cy="2293948"/>
          </a:xfrm>
        </p:spPr>
        <p:txBody>
          <a:bodyPr/>
          <a:lstStyle/>
          <a:p>
            <a:r>
              <a:rPr lang="en-US" sz="8800" dirty="0"/>
              <a:t>INTRODUCTION TO FYE 1001</a:t>
            </a:r>
          </a:p>
        </p:txBody>
      </p:sp>
      <p:sp>
        <p:nvSpPr>
          <p:cNvPr id="5" name="Title 1">
            <a:extLst>
              <a:ext uri="{FF2B5EF4-FFF2-40B4-BE49-F238E27FC236}">
                <a16:creationId xmlns:a16="http://schemas.microsoft.com/office/drawing/2014/main" id="{3EF4F50D-EF92-52BD-E839-28B30DD0BD09}"/>
              </a:ext>
            </a:extLst>
          </p:cNvPr>
          <p:cNvSpPr txBox="1">
            <a:spLocks/>
          </p:cNvSpPr>
          <p:nvPr/>
        </p:nvSpPr>
        <p:spPr>
          <a:xfrm>
            <a:off x="384003" y="5609481"/>
            <a:ext cx="8961120" cy="923154"/>
          </a:xfrm>
          <a:prstGeom prst="rect">
            <a:avLst/>
          </a:prstGeom>
        </p:spPr>
        <p:txBody>
          <a:bodyPr vert="horz" lIns="0" tIns="0" rIns="0" bIns="0" rtlCol="0" anchor="ctr">
            <a:noAutofit/>
          </a:bodyPr>
          <a:lstStyle>
            <a:lvl1pPr marL="0" algn="l" defTabSz="914400" rtl="0" eaLnBrk="1" latinLnBrk="0" hangingPunct="1">
              <a:lnSpc>
                <a:spcPct val="80000"/>
              </a:lnSpc>
              <a:spcBef>
                <a:spcPts val="0"/>
              </a:spcBef>
              <a:spcAft>
                <a:spcPts val="0"/>
              </a:spcAft>
              <a:buNone/>
              <a:defRPr sz="7000" b="1" i="0" kern="1200" spc="100" baseline="0">
                <a:solidFill>
                  <a:schemeClr val="bg1"/>
                </a:solidFill>
                <a:latin typeface="+mj-lt"/>
                <a:ea typeface="+mj-ea"/>
                <a:cs typeface="Arial Black" panose="020B0604020202020204" pitchFamily="34" charset="0"/>
              </a:defRPr>
            </a:lvl1pPr>
          </a:lstStyle>
          <a:p>
            <a:r>
              <a:rPr lang="en-US" sz="4400" dirty="0"/>
              <a:t>Chapter 1</a:t>
            </a:r>
          </a:p>
        </p:txBody>
      </p:sp>
    </p:spTree>
    <p:extLst>
      <p:ext uri="{BB962C8B-B14F-4D97-AF65-F5344CB8AC3E}">
        <p14:creationId xmlns:p14="http://schemas.microsoft.com/office/powerpoint/2010/main" val="3421401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459873" y="472351"/>
            <a:ext cx="8273580" cy="1881345"/>
          </a:xfrm>
        </p:spPr>
        <p:txBody>
          <a:bodyPr anchor="b"/>
          <a:lstStyle/>
          <a:p>
            <a:r>
              <a:rPr lang="en-US" sz="6600" dirty="0"/>
              <a:t>What will class look like?</a:t>
            </a:r>
          </a:p>
        </p:txBody>
      </p:sp>
      <p:sp>
        <p:nvSpPr>
          <p:cNvPr id="4" name="Text Placeholder 4">
            <a:extLst>
              <a:ext uri="{FF2B5EF4-FFF2-40B4-BE49-F238E27FC236}">
                <a16:creationId xmlns:a16="http://schemas.microsoft.com/office/drawing/2014/main" id="{47BF8DFD-79C4-6A23-5CB3-B056857F8C92}"/>
              </a:ext>
            </a:extLst>
          </p:cNvPr>
          <p:cNvSpPr txBox="1">
            <a:spLocks/>
          </p:cNvSpPr>
          <p:nvPr/>
        </p:nvSpPr>
        <p:spPr>
          <a:xfrm>
            <a:off x="459874" y="2844766"/>
            <a:ext cx="6407458" cy="2038351"/>
          </a:xfrm>
          <a:prstGeom prst="rect">
            <a:avLst/>
          </a:prstGeom>
        </p:spPr>
        <p:txBody>
          <a:bodyPr vert="horz" lIns="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b="1" i="0" kern="1200">
                <a:solidFill>
                  <a:schemeClr val="accent4"/>
                </a:solidFill>
                <a:latin typeface="+mj-lt"/>
                <a:ea typeface="+mn-ea"/>
                <a:cs typeface="Arial" panose="020B0604020202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800" b="1" i="0" kern="1200">
                <a:solidFill>
                  <a:schemeClr val="bg1"/>
                </a:solidFill>
                <a:latin typeface="Arial Black" panose="020B0604020202020204" pitchFamily="34" charset="0"/>
                <a:ea typeface="+mn-ea"/>
                <a:cs typeface="Arial Black"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lnSpc>
                <a:spcPct val="150000"/>
              </a:lnSpc>
              <a:buChar char="•"/>
            </a:pPr>
            <a:r>
              <a:rPr lang="en-US" dirty="0">
                <a:solidFill>
                  <a:schemeClr val="bg1"/>
                </a:solidFill>
                <a:latin typeface="Segoe UI"/>
                <a:cs typeface="Arial"/>
              </a:rPr>
              <a:t>8 Weeks </a:t>
            </a:r>
          </a:p>
          <a:p>
            <a:pPr marL="342900" indent="-342900">
              <a:lnSpc>
                <a:spcPct val="150000"/>
              </a:lnSpc>
              <a:buChar char="•"/>
            </a:pPr>
            <a:r>
              <a:rPr lang="en-US" dirty="0">
                <a:solidFill>
                  <a:schemeClr val="bg1"/>
                </a:solidFill>
                <a:latin typeface="Segoe UI"/>
                <a:cs typeface="Arial"/>
              </a:rPr>
              <a:t>Discussions and activities</a:t>
            </a:r>
            <a:endParaRPr lang="en-US" dirty="0">
              <a:solidFill>
                <a:schemeClr val="bg1"/>
              </a:solidFill>
              <a:latin typeface="Segoe UI"/>
            </a:endParaRPr>
          </a:p>
          <a:p>
            <a:pPr marL="342900" indent="-342900">
              <a:lnSpc>
                <a:spcPct val="150000"/>
              </a:lnSpc>
              <a:buChar char="•"/>
            </a:pPr>
            <a:r>
              <a:rPr lang="en-US" dirty="0">
                <a:solidFill>
                  <a:schemeClr val="bg1"/>
                </a:solidFill>
                <a:latin typeface="Segoe UI"/>
                <a:cs typeface="Arial"/>
              </a:rPr>
              <a:t>Opportunities to reflect on your journey to college and the road ahead. </a:t>
            </a:r>
          </a:p>
          <a:p>
            <a:pPr marL="342900" indent="-342900">
              <a:buChar char="•"/>
            </a:pPr>
            <a:endParaRPr lang="en-US" dirty="0">
              <a:solidFill>
                <a:schemeClr val="bg1"/>
              </a:solidFill>
              <a:latin typeface="Segoe UI"/>
            </a:endParaRPr>
          </a:p>
          <a:p>
            <a:pPr marL="342900" indent="-342900">
              <a:buChar char="•"/>
            </a:pPr>
            <a:endParaRPr lang="en-US" dirty="0">
              <a:solidFill>
                <a:srgbClr val="003087"/>
              </a:solidFill>
              <a:latin typeface="Segoe UI"/>
            </a:endParaRPr>
          </a:p>
          <a:p>
            <a:pPr marL="342900" indent="-342900">
              <a:buChar char="•"/>
            </a:pPr>
            <a:endParaRPr lang="en-US" dirty="0">
              <a:solidFill>
                <a:srgbClr val="003087"/>
              </a:solidFill>
              <a:latin typeface="Segoe UI"/>
            </a:endParaRPr>
          </a:p>
          <a:p>
            <a:endParaRPr lang="en-US" sz="2000" dirty="0">
              <a:latin typeface="Segoe UI Light"/>
            </a:endParaRPr>
          </a:p>
        </p:txBody>
      </p:sp>
    </p:spTree>
    <p:extLst>
      <p:ext uri="{BB962C8B-B14F-4D97-AF65-F5344CB8AC3E}">
        <p14:creationId xmlns:p14="http://schemas.microsoft.com/office/powerpoint/2010/main" val="33023885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462D7-27D2-94DC-1264-B79226686001}"/>
              </a:ext>
            </a:extLst>
          </p:cNvPr>
          <p:cNvSpPr>
            <a:spLocks noGrp="1"/>
          </p:cNvSpPr>
          <p:nvPr>
            <p:ph type="title"/>
          </p:nvPr>
        </p:nvSpPr>
        <p:spPr/>
        <p:txBody>
          <a:bodyPr/>
          <a:lstStyle/>
          <a:p>
            <a:r>
              <a:rPr lang="en-US" sz="6600" dirty="0">
                <a:latin typeface="Segoe UI"/>
              </a:rPr>
              <a:t>In Class Activity (1.2)</a:t>
            </a:r>
          </a:p>
        </p:txBody>
      </p:sp>
      <p:sp>
        <p:nvSpPr>
          <p:cNvPr id="15" name="Text Placeholder 14">
            <a:extLst>
              <a:ext uri="{FF2B5EF4-FFF2-40B4-BE49-F238E27FC236}">
                <a16:creationId xmlns:a16="http://schemas.microsoft.com/office/drawing/2014/main" id="{B61A2D1D-0937-D2AC-EE47-05940DD770E0}"/>
              </a:ext>
            </a:extLst>
          </p:cNvPr>
          <p:cNvSpPr>
            <a:spLocks noGrp="1"/>
          </p:cNvSpPr>
          <p:nvPr>
            <p:ph sz="quarter" idx="27"/>
          </p:nvPr>
        </p:nvSpPr>
        <p:spPr>
          <a:xfrm>
            <a:off x="813816" y="2070878"/>
            <a:ext cx="8304075" cy="2925060"/>
          </a:xfrm>
        </p:spPr>
        <p:txBody>
          <a:bodyPr vert="horz" lIns="0" tIns="0" rIns="0" bIns="0" rtlCol="0" anchor="t">
            <a:noAutofit/>
          </a:bodyPr>
          <a:lstStyle/>
          <a:p>
            <a:pPr algn="ctr"/>
            <a:r>
              <a:rPr lang="en-US" sz="3600" dirty="0">
                <a:latin typeface="Segoe UI"/>
                <a:cs typeface="Arial"/>
              </a:rPr>
              <a:t>Now that you are a college student, your mind is probably filled with many questions about Tech specifically, or college life in general. Take a moment and write down 2 – 3 questions to be turned in. We will answer these throughout the quarter!</a:t>
            </a:r>
            <a:endParaRPr lang="en-US" sz="3600" dirty="0">
              <a:latin typeface="Segoe UI"/>
            </a:endParaRPr>
          </a:p>
        </p:txBody>
      </p:sp>
    </p:spTree>
    <p:extLst>
      <p:ext uri="{BB962C8B-B14F-4D97-AF65-F5344CB8AC3E}">
        <p14:creationId xmlns:p14="http://schemas.microsoft.com/office/powerpoint/2010/main" val="413025499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p:txBody>
          <a:bodyPr/>
          <a:lstStyle/>
          <a:p>
            <a:r>
              <a:rPr lang="en-US" sz="6600" dirty="0">
                <a:latin typeface="Segoe UI"/>
              </a:rPr>
              <a:t>CHAPTER OBJECTIVES</a:t>
            </a:r>
          </a:p>
        </p:txBody>
      </p:sp>
      <p:sp>
        <p:nvSpPr>
          <p:cNvPr id="5" name="Text Placeholder 4">
            <a:extLst>
              <a:ext uri="{FF2B5EF4-FFF2-40B4-BE49-F238E27FC236}">
                <a16:creationId xmlns:a16="http://schemas.microsoft.com/office/drawing/2014/main" id="{59401105-5841-28D0-D6C0-3E1A46648BFE}"/>
              </a:ext>
            </a:extLst>
          </p:cNvPr>
          <p:cNvSpPr>
            <a:spLocks noGrp="1"/>
          </p:cNvSpPr>
          <p:nvPr>
            <p:ph sz="quarter" idx="14"/>
          </p:nvPr>
        </p:nvSpPr>
        <p:spPr>
          <a:xfrm>
            <a:off x="811185" y="3057815"/>
            <a:ext cx="6999514" cy="2288722"/>
          </a:xfrm>
        </p:spPr>
        <p:txBody>
          <a:bodyPr vert="horz" lIns="0" tIns="45720" rIns="91440" bIns="45720" rtlCol="0" anchor="t">
            <a:noAutofit/>
          </a:bodyPr>
          <a:lstStyle/>
          <a:p>
            <a:r>
              <a:rPr lang="en-US" dirty="0">
                <a:cs typeface="Arial"/>
              </a:rPr>
              <a:t>Understand the value of the First-Year Experience</a:t>
            </a:r>
            <a:endParaRPr lang="en-US" dirty="0"/>
          </a:p>
          <a:p>
            <a:endParaRPr lang="en-US" dirty="0"/>
          </a:p>
          <a:p>
            <a:r>
              <a:rPr lang="en-US" dirty="0">
                <a:cs typeface="Arial"/>
              </a:rPr>
              <a:t>Take a look at the first-year student at Tech. </a:t>
            </a:r>
            <a:endParaRPr lang="en-US" dirty="0"/>
          </a:p>
          <a:p>
            <a:endParaRPr lang="en-US" dirty="0"/>
          </a:p>
          <a:p>
            <a:r>
              <a:rPr lang="en-US" dirty="0">
                <a:cs typeface="Arial"/>
              </a:rPr>
              <a:t>Get and overview of what to expect in FYE 1001.</a:t>
            </a:r>
            <a:endParaRPr lang="en-US" dirty="0"/>
          </a:p>
          <a:p>
            <a:endParaRPr lang="en-US" dirty="0"/>
          </a:p>
        </p:txBody>
      </p:sp>
    </p:spTree>
    <p:extLst>
      <p:ext uri="{BB962C8B-B14F-4D97-AF65-F5344CB8AC3E}">
        <p14:creationId xmlns:p14="http://schemas.microsoft.com/office/powerpoint/2010/main" val="42948661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D019E2E-124B-8AB3-531A-9A1970BA9A6F}"/>
              </a:ext>
            </a:extLst>
          </p:cNvPr>
          <p:cNvSpPr/>
          <p:nvPr/>
        </p:nvSpPr>
        <p:spPr>
          <a:xfrm>
            <a:off x="-4523" y="2532"/>
            <a:ext cx="12186351" cy="6854888"/>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732016" y="1046186"/>
            <a:ext cx="10728535" cy="4755172"/>
          </a:xfrm>
        </p:spPr>
        <p:txBody>
          <a:bodyPr vert="horz" lIns="0" tIns="0" rIns="0" bIns="0" rtlCol="0" anchor="ctr">
            <a:noAutofit/>
          </a:bodyPr>
          <a:lstStyle/>
          <a:p>
            <a:pPr algn="ctr">
              <a:spcBef>
                <a:spcPts val="1200"/>
              </a:spcBef>
              <a:spcAft>
                <a:spcPts val="1200"/>
              </a:spcAft>
            </a:pPr>
            <a:r>
              <a:rPr lang="en-US" sz="4800" b="0" dirty="0">
                <a:solidFill>
                  <a:srgbClr val="003087"/>
                </a:solidFill>
                <a:latin typeface="Abadi"/>
                <a:ea typeface="+mj-lt"/>
                <a:cs typeface="+mj-lt"/>
              </a:rPr>
              <a:t>“Loyalty isn't automatic, it's earned. During your time here, you will feel our devotion to your development and when you walk across the stage with your degree, you will know exactly what it means to Ever Loyal Be.”</a:t>
            </a:r>
            <a:br>
              <a:rPr lang="en-US" sz="4800" b="0" dirty="0">
                <a:solidFill>
                  <a:srgbClr val="003087"/>
                </a:solidFill>
                <a:latin typeface="Abadi"/>
              </a:rPr>
            </a:br>
            <a:br>
              <a:rPr lang="en-US" sz="4800" b="0" dirty="0">
                <a:latin typeface="Abadi"/>
              </a:rPr>
            </a:br>
            <a:r>
              <a:rPr lang="en-US" sz="2400" dirty="0">
                <a:solidFill>
                  <a:srgbClr val="5C7096"/>
                </a:solidFill>
                <a:latin typeface="Segoe UI"/>
              </a:rPr>
              <a:t>DR. JIM HENDERSON, LOUISIANA TECH PRESIDENT</a:t>
            </a:r>
            <a:endParaRPr lang="en-US" sz="2400" dirty="0">
              <a:solidFill>
                <a:srgbClr val="FFFFFF"/>
              </a:solidFill>
              <a:latin typeface="Abadi"/>
            </a:endParaRPr>
          </a:p>
        </p:txBody>
      </p:sp>
    </p:spTree>
    <p:extLst>
      <p:ext uri="{BB962C8B-B14F-4D97-AF65-F5344CB8AC3E}">
        <p14:creationId xmlns:p14="http://schemas.microsoft.com/office/powerpoint/2010/main" val="19784812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648735" y="343210"/>
            <a:ext cx="7989194" cy="2998206"/>
          </a:xfrm>
        </p:spPr>
        <p:txBody>
          <a:bodyPr anchor="ctr"/>
          <a:lstStyle/>
          <a:p>
            <a:r>
              <a:rPr lang="en-US" dirty="0"/>
              <a:t>What is FYE 1001, and why do we have to take it?</a:t>
            </a:r>
          </a:p>
        </p:txBody>
      </p:sp>
      <p:pic>
        <p:nvPicPr>
          <p:cNvPr id="12" name="Picture Placeholder 11" descr="A person holding a sign&#10;&#10;Description automatically generated">
            <a:extLst>
              <a:ext uri="{FF2B5EF4-FFF2-40B4-BE49-F238E27FC236}">
                <a16:creationId xmlns:a16="http://schemas.microsoft.com/office/drawing/2014/main" id="{305341A4-1B00-C8F4-5862-79A826C75023}"/>
              </a:ext>
            </a:extLst>
          </p:cNvPr>
          <p:cNvPicPr>
            <a:picLocks noGrp="1" noChangeAspect="1"/>
          </p:cNvPicPr>
          <p:nvPr>
            <p:ph type="pic" sz="quarter" idx="15"/>
          </p:nvPr>
        </p:nvPicPr>
        <p:blipFill>
          <a:blip r:embed="rId3"/>
          <a:srcRect l="14286" r="14286"/>
          <a:stretch/>
        </p:blipFill>
        <p:spPr/>
      </p:pic>
      <p:sp>
        <p:nvSpPr>
          <p:cNvPr id="3" name="Title 3">
            <a:extLst>
              <a:ext uri="{FF2B5EF4-FFF2-40B4-BE49-F238E27FC236}">
                <a16:creationId xmlns:a16="http://schemas.microsoft.com/office/drawing/2014/main" id="{B1818B56-19AD-4603-A8CB-295BC4A2EEE7}"/>
              </a:ext>
            </a:extLst>
          </p:cNvPr>
          <p:cNvSpPr>
            <a:spLocks noGrp="1"/>
          </p:cNvSpPr>
          <p:nvPr/>
        </p:nvSpPr>
        <p:spPr>
          <a:xfrm>
            <a:off x="649310" y="3433859"/>
            <a:ext cx="6400800" cy="1828800"/>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000" b="1" i="0" kern="1200" spc="100" baseline="0">
                <a:solidFill>
                  <a:schemeClr val="bg1"/>
                </a:solidFill>
                <a:latin typeface="+mj-lt"/>
                <a:ea typeface="+mj-ea"/>
                <a:cs typeface="Arial Black" panose="020B0604020202020204" pitchFamily="34" charset="0"/>
              </a:defRPr>
            </a:lvl1pPr>
          </a:lstStyle>
          <a:p>
            <a:r>
              <a:rPr lang="en-US" b="0" dirty="0">
                <a:latin typeface="Segoe UI"/>
              </a:rPr>
              <a:t>FYE 1001 is key to ensuring you receive the support and resources you need to thrive during your transition to university life. </a:t>
            </a:r>
          </a:p>
        </p:txBody>
      </p:sp>
    </p:spTree>
    <p:extLst>
      <p:ext uri="{BB962C8B-B14F-4D97-AF65-F5344CB8AC3E}">
        <p14:creationId xmlns:p14="http://schemas.microsoft.com/office/powerpoint/2010/main" val="1198221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11" descr="Men holding a large object on a hand truck&#10;&#10;Description automatically generated">
            <a:extLst>
              <a:ext uri="{FF2B5EF4-FFF2-40B4-BE49-F238E27FC236}">
                <a16:creationId xmlns:a16="http://schemas.microsoft.com/office/drawing/2014/main" id="{6376FC56-4473-BF99-D45C-3430A6DAA55A}"/>
              </a:ext>
            </a:extLst>
          </p:cNvPr>
          <p:cNvPicPr>
            <a:picLocks noChangeAspect="1"/>
          </p:cNvPicPr>
          <p:nvPr/>
        </p:nvPicPr>
        <p:blipFill>
          <a:blip r:embed="rId3"/>
          <a:srcRect t="12500" b="12500"/>
          <a:stretch/>
        </p:blipFill>
        <p:spPr>
          <a:xfrm>
            <a:off x="531838" y="224742"/>
            <a:ext cx="3056540" cy="305654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pic>
        <p:nvPicPr>
          <p:cNvPr id="8" name="Picture Placeholder 11" descr="A group of women sitting around a table with laptops&#10;&#10;Description automatically generated">
            <a:extLst>
              <a:ext uri="{FF2B5EF4-FFF2-40B4-BE49-F238E27FC236}">
                <a16:creationId xmlns:a16="http://schemas.microsoft.com/office/drawing/2014/main" id="{EB6DFF1C-374E-B1D3-7A1B-4BB693008734}"/>
              </a:ext>
            </a:extLst>
          </p:cNvPr>
          <p:cNvPicPr>
            <a:picLocks noChangeAspect="1"/>
          </p:cNvPicPr>
          <p:nvPr/>
        </p:nvPicPr>
        <p:blipFill>
          <a:blip r:embed="rId4"/>
          <a:srcRect l="16662" r="16662"/>
          <a:stretch/>
        </p:blipFill>
        <p:spPr>
          <a:xfrm>
            <a:off x="8603127" y="3595773"/>
            <a:ext cx="3056540" cy="305654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pic>
        <p:nvPicPr>
          <p:cNvPr id="9" name="Picture Placeholder 11" descr="A group of women smiling&#10;&#10;Description automatically generated">
            <a:extLst>
              <a:ext uri="{FF2B5EF4-FFF2-40B4-BE49-F238E27FC236}">
                <a16:creationId xmlns:a16="http://schemas.microsoft.com/office/drawing/2014/main" id="{6D5B516C-D0A4-7F32-AC27-425657B0ACF5}"/>
              </a:ext>
            </a:extLst>
          </p:cNvPr>
          <p:cNvPicPr>
            <a:picLocks noChangeAspect="1"/>
          </p:cNvPicPr>
          <p:nvPr/>
        </p:nvPicPr>
        <p:blipFill>
          <a:blip r:embed="rId5"/>
          <a:srcRect l="16671" r="16671"/>
          <a:stretch/>
        </p:blipFill>
        <p:spPr>
          <a:xfrm>
            <a:off x="8602073" y="234925"/>
            <a:ext cx="3056540" cy="305654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pic>
        <p:nvPicPr>
          <p:cNvPr id="10" name="Picture Placeholder 11" descr="A person standing at a desk&#10;&#10;Description automatically generated">
            <a:extLst>
              <a:ext uri="{FF2B5EF4-FFF2-40B4-BE49-F238E27FC236}">
                <a16:creationId xmlns:a16="http://schemas.microsoft.com/office/drawing/2014/main" id="{DBD268EC-B21D-3BEE-3BD1-3973D15472A8}"/>
              </a:ext>
            </a:extLst>
          </p:cNvPr>
          <p:cNvPicPr>
            <a:picLocks noChangeAspect="1"/>
          </p:cNvPicPr>
          <p:nvPr/>
        </p:nvPicPr>
        <p:blipFill>
          <a:blip r:embed="rId6"/>
          <a:srcRect l="16660" r="16660"/>
          <a:stretch/>
        </p:blipFill>
        <p:spPr>
          <a:xfrm>
            <a:off x="531838" y="3589201"/>
            <a:ext cx="3056540" cy="305654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
        <p:nvSpPr>
          <p:cNvPr id="11" name="Oval 10">
            <a:extLst>
              <a:ext uri="{FF2B5EF4-FFF2-40B4-BE49-F238E27FC236}">
                <a16:creationId xmlns:a16="http://schemas.microsoft.com/office/drawing/2014/main" id="{2C6ED0F3-4907-EF51-BCFE-26565296D7F5}"/>
              </a:ext>
            </a:extLst>
          </p:cNvPr>
          <p:cNvSpPr/>
          <p:nvPr/>
        </p:nvSpPr>
        <p:spPr>
          <a:xfrm>
            <a:off x="530074" y="218829"/>
            <a:ext cx="3070090" cy="3064589"/>
          </a:xfrm>
          <a:prstGeom prst="ellipse">
            <a:avLst/>
          </a:prstGeom>
          <a:solidFill>
            <a:srgbClr val="C00000">
              <a:alpha val="40000"/>
            </a:srgbClr>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100" dirty="0">
                <a:latin typeface="Segoe UI"/>
                <a:cs typeface="Arial"/>
              </a:rPr>
              <a:t>Ease your transition to college</a:t>
            </a:r>
          </a:p>
        </p:txBody>
      </p:sp>
      <p:sp>
        <p:nvSpPr>
          <p:cNvPr id="14" name="Oval 13">
            <a:extLst>
              <a:ext uri="{FF2B5EF4-FFF2-40B4-BE49-F238E27FC236}">
                <a16:creationId xmlns:a16="http://schemas.microsoft.com/office/drawing/2014/main" id="{B1A72BB7-7C7B-4484-68FF-7D9F66268157}"/>
              </a:ext>
            </a:extLst>
          </p:cNvPr>
          <p:cNvSpPr/>
          <p:nvPr/>
        </p:nvSpPr>
        <p:spPr>
          <a:xfrm>
            <a:off x="8589577" y="228160"/>
            <a:ext cx="3070090" cy="3064589"/>
          </a:xfrm>
          <a:prstGeom prst="ellipse">
            <a:avLst/>
          </a:prstGeom>
          <a:solidFill>
            <a:srgbClr val="003087">
              <a:alpha val="40000"/>
            </a:srgbClr>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100" dirty="0">
                <a:latin typeface="Segoe UI"/>
                <a:cs typeface="Arial"/>
              </a:rPr>
              <a:t>Help you connect with other students</a:t>
            </a:r>
          </a:p>
        </p:txBody>
      </p:sp>
      <p:sp>
        <p:nvSpPr>
          <p:cNvPr id="16" name="Oval 15">
            <a:extLst>
              <a:ext uri="{FF2B5EF4-FFF2-40B4-BE49-F238E27FC236}">
                <a16:creationId xmlns:a16="http://schemas.microsoft.com/office/drawing/2014/main" id="{D3B22A00-C92E-D6D5-9660-6346370167B7}"/>
              </a:ext>
            </a:extLst>
          </p:cNvPr>
          <p:cNvSpPr/>
          <p:nvPr/>
        </p:nvSpPr>
        <p:spPr>
          <a:xfrm>
            <a:off x="8591838" y="3589201"/>
            <a:ext cx="3070090" cy="3064589"/>
          </a:xfrm>
          <a:prstGeom prst="ellipse">
            <a:avLst/>
          </a:prstGeom>
          <a:solidFill>
            <a:srgbClr val="C00000">
              <a:alpha val="40000"/>
            </a:srgbClr>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100" dirty="0">
                <a:latin typeface="Segoe UI"/>
                <a:cs typeface="Arial"/>
              </a:rPr>
              <a:t>Learn important policies &amp; procedures</a:t>
            </a:r>
          </a:p>
        </p:txBody>
      </p:sp>
      <p:sp>
        <p:nvSpPr>
          <p:cNvPr id="18" name="Oval 17">
            <a:extLst>
              <a:ext uri="{FF2B5EF4-FFF2-40B4-BE49-F238E27FC236}">
                <a16:creationId xmlns:a16="http://schemas.microsoft.com/office/drawing/2014/main" id="{4494C71B-BB4D-7A4F-4D93-B79755D1B776}"/>
              </a:ext>
            </a:extLst>
          </p:cNvPr>
          <p:cNvSpPr/>
          <p:nvPr/>
        </p:nvSpPr>
        <p:spPr>
          <a:xfrm>
            <a:off x="530074" y="3582630"/>
            <a:ext cx="3070090" cy="3064589"/>
          </a:xfrm>
          <a:prstGeom prst="ellipse">
            <a:avLst/>
          </a:prstGeom>
          <a:solidFill>
            <a:srgbClr val="003087">
              <a:alpha val="40000"/>
            </a:srgbClr>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3100" dirty="0">
                <a:latin typeface="Segoe UI"/>
                <a:cs typeface="Arial"/>
              </a:rPr>
              <a:t>Introduce you to campus resources</a:t>
            </a:r>
            <a:endParaRPr lang="en-US" sz="3100">
              <a:latin typeface="Segoe UI"/>
              <a:cs typeface="Arial"/>
            </a:endParaRPr>
          </a:p>
        </p:txBody>
      </p:sp>
      <p:pic>
        <p:nvPicPr>
          <p:cNvPr id="3" name="Picture Placeholder 11">
            <a:extLst>
              <a:ext uri="{FF2B5EF4-FFF2-40B4-BE49-F238E27FC236}">
                <a16:creationId xmlns:a16="http://schemas.microsoft.com/office/drawing/2014/main" id="{1CE75E64-5666-891A-3D21-1ACBCFE4BD53}"/>
              </a:ext>
            </a:extLst>
          </p:cNvPr>
          <p:cNvPicPr>
            <a:picLocks noChangeAspect="1"/>
          </p:cNvPicPr>
          <p:nvPr/>
        </p:nvPicPr>
        <p:blipFill>
          <a:blip r:embed="rId7"/>
          <a:srcRect l="16671" r="16671"/>
          <a:stretch/>
        </p:blipFill>
        <p:spPr>
          <a:xfrm>
            <a:off x="3707768" y="1244908"/>
            <a:ext cx="4689381" cy="4689381"/>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
        <p:nvSpPr>
          <p:cNvPr id="4" name="Oval 3">
            <a:extLst>
              <a:ext uri="{FF2B5EF4-FFF2-40B4-BE49-F238E27FC236}">
                <a16:creationId xmlns:a16="http://schemas.microsoft.com/office/drawing/2014/main" id="{B0729FFB-1636-B021-0CA7-6775A0232460}"/>
              </a:ext>
            </a:extLst>
          </p:cNvPr>
          <p:cNvSpPr/>
          <p:nvPr/>
        </p:nvSpPr>
        <p:spPr>
          <a:xfrm>
            <a:off x="3700746" y="1238336"/>
            <a:ext cx="4703424" cy="4701730"/>
          </a:xfrm>
          <a:prstGeom prst="ellipse">
            <a:avLst/>
          </a:prstGeom>
          <a:solidFill>
            <a:schemeClr val="accent2">
              <a:alpha val="40000"/>
            </a:schemeClr>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sz="5400" b="1" dirty="0">
                <a:latin typeface="Segoe UI"/>
                <a:cs typeface="Arial"/>
              </a:rPr>
              <a:t>How will FYE 1001 help me?</a:t>
            </a:r>
          </a:p>
        </p:txBody>
      </p:sp>
    </p:spTree>
    <p:extLst>
      <p:ext uri="{BB962C8B-B14F-4D97-AF65-F5344CB8AC3E}">
        <p14:creationId xmlns:p14="http://schemas.microsoft.com/office/powerpoint/2010/main" val="3661285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fill="hold"/>
                                        <p:tgtEl>
                                          <p:spTgt spid="16"/>
                                        </p:tgtEl>
                                        <p:attrNameLst>
                                          <p:attrName>ppt_x</p:attrName>
                                        </p:attrNameLst>
                                      </p:cBhvr>
                                      <p:tavLst>
                                        <p:tav tm="0">
                                          <p:val>
                                            <p:strVal val="#ppt_x"/>
                                          </p:val>
                                        </p:tav>
                                        <p:tav tm="100000">
                                          <p:val>
                                            <p:strVal val="#ppt_x"/>
                                          </p:val>
                                        </p:tav>
                                      </p:tavLst>
                                    </p:anim>
                                    <p:anim calcmode="lin" valueType="num">
                                      <p:cBhvr additive="base">
                                        <p:cTn id="2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anim calcmode="lin" valueType="num">
                                      <p:cBhvr additive="base">
                                        <p:cTn id="31" dur="500" fill="hold"/>
                                        <p:tgtEl>
                                          <p:spTgt spid="18"/>
                                        </p:tgtEl>
                                        <p:attrNameLst>
                                          <p:attrName>ppt_x</p:attrName>
                                        </p:attrNameLst>
                                      </p:cBhvr>
                                      <p:tavLst>
                                        <p:tav tm="0">
                                          <p:val>
                                            <p:strVal val="#ppt_x"/>
                                          </p:val>
                                        </p:tav>
                                        <p:tav tm="100000">
                                          <p:val>
                                            <p:strVal val="#ppt_x"/>
                                          </p:val>
                                        </p:tav>
                                      </p:tavLst>
                                    </p:anim>
                                    <p:anim calcmode="lin" valueType="num">
                                      <p:cBhvr additive="base">
                                        <p:cTn id="3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animBg="1"/>
      <p:bldP spid="16" grpId="0" animBg="1"/>
      <p:bldP spid="18"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E2ABBA-2E6D-E7DD-AC67-58D1FCB3F346}"/>
              </a:ext>
            </a:extLst>
          </p:cNvPr>
          <p:cNvSpPr>
            <a:spLocks noGrp="1"/>
          </p:cNvSpPr>
          <p:nvPr>
            <p:ph type="title"/>
          </p:nvPr>
        </p:nvSpPr>
        <p:spPr>
          <a:xfrm>
            <a:off x="379845" y="236648"/>
            <a:ext cx="6400800" cy="805543"/>
          </a:xfrm>
        </p:spPr>
        <p:txBody>
          <a:bodyPr/>
          <a:lstStyle/>
          <a:p>
            <a:r>
              <a:rPr lang="en-US" sz="6000" dirty="0"/>
              <a:t>Why FYE 1001?</a:t>
            </a:r>
          </a:p>
        </p:txBody>
      </p:sp>
      <p:sp>
        <p:nvSpPr>
          <p:cNvPr id="5" name="Text Placeholder 4">
            <a:extLst>
              <a:ext uri="{FF2B5EF4-FFF2-40B4-BE49-F238E27FC236}">
                <a16:creationId xmlns:a16="http://schemas.microsoft.com/office/drawing/2014/main" id="{59401105-5841-28D0-D6C0-3E1A46648BFE}"/>
              </a:ext>
            </a:extLst>
          </p:cNvPr>
          <p:cNvSpPr>
            <a:spLocks noGrp="1"/>
          </p:cNvSpPr>
          <p:nvPr>
            <p:ph sz="quarter" idx="14"/>
          </p:nvPr>
        </p:nvSpPr>
        <p:spPr>
          <a:xfrm>
            <a:off x="379846" y="1216575"/>
            <a:ext cx="5682343" cy="438151"/>
          </a:xfrm>
        </p:spPr>
        <p:txBody>
          <a:bodyPr vert="horz" lIns="0" tIns="45720" rIns="91440" bIns="45720" rtlCol="0" anchor="t">
            <a:noAutofit/>
          </a:bodyPr>
          <a:lstStyle/>
          <a:p>
            <a:pPr marL="342900" indent="-342900">
              <a:buChar char="•"/>
            </a:pPr>
            <a:r>
              <a:rPr lang="en-US" sz="2800" b="1" dirty="0">
                <a:latin typeface="Segoe UI"/>
                <a:cs typeface="Arial"/>
              </a:rPr>
              <a:t>Improve Interpersonal Skills</a:t>
            </a:r>
            <a:endParaRPr lang="en-US" sz="2800" b="1" dirty="0">
              <a:latin typeface="Segoe UI"/>
            </a:endParaRPr>
          </a:p>
          <a:p>
            <a:endParaRPr lang="en-US" dirty="0">
              <a:latin typeface="Segoe UI Light"/>
            </a:endParaRPr>
          </a:p>
        </p:txBody>
      </p:sp>
      <p:sp>
        <p:nvSpPr>
          <p:cNvPr id="3" name="TextBox 2">
            <a:extLst>
              <a:ext uri="{FF2B5EF4-FFF2-40B4-BE49-F238E27FC236}">
                <a16:creationId xmlns:a16="http://schemas.microsoft.com/office/drawing/2014/main" id="{D8FB74A3-D8AA-4DA6-9D2B-C0192BB26820}"/>
              </a:ext>
            </a:extLst>
          </p:cNvPr>
          <p:cNvSpPr txBox="1"/>
          <p:nvPr/>
        </p:nvSpPr>
        <p:spPr>
          <a:xfrm>
            <a:off x="635459" y="1653074"/>
            <a:ext cx="6705600"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Segoe UI Light"/>
              </a:rPr>
              <a:t>Develop essential communication and leadership abilities, such as effective verbal and nonverbal communication, active listening, and small group interactions.</a:t>
            </a:r>
            <a:endParaRPr lang="en-US" sz="2000" dirty="0"/>
          </a:p>
        </p:txBody>
      </p:sp>
      <p:sp>
        <p:nvSpPr>
          <p:cNvPr id="4" name="TextBox 3">
            <a:extLst>
              <a:ext uri="{FF2B5EF4-FFF2-40B4-BE49-F238E27FC236}">
                <a16:creationId xmlns:a16="http://schemas.microsoft.com/office/drawing/2014/main" id="{4ECC7287-29F7-8B6D-72B8-B2F1647848E3}"/>
              </a:ext>
            </a:extLst>
          </p:cNvPr>
          <p:cNvSpPr txBox="1"/>
          <p:nvPr/>
        </p:nvSpPr>
        <p:spPr>
          <a:xfrm>
            <a:off x="624576" y="3691809"/>
            <a:ext cx="6705598"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Segoe UI Light"/>
              </a:rPr>
              <a:t>Enhance understanding and appreciation for diverse social, organizational, and multicultural perspectives through team-building activities</a:t>
            </a:r>
            <a:endParaRPr lang="en-US" sz="2400" dirty="0">
              <a:solidFill>
                <a:srgbClr val="FFFFFF"/>
              </a:solidFill>
              <a:latin typeface="Segoe UI Light"/>
              <a:cs typeface="Segoe UI Light"/>
            </a:endParaRPr>
          </a:p>
        </p:txBody>
      </p:sp>
      <p:sp>
        <p:nvSpPr>
          <p:cNvPr id="6" name="TextBox 5">
            <a:extLst>
              <a:ext uri="{FF2B5EF4-FFF2-40B4-BE49-F238E27FC236}">
                <a16:creationId xmlns:a16="http://schemas.microsoft.com/office/drawing/2014/main" id="{D0AF7858-FEF3-FF27-8FDB-039E95806945}"/>
              </a:ext>
            </a:extLst>
          </p:cNvPr>
          <p:cNvSpPr txBox="1"/>
          <p:nvPr/>
        </p:nvSpPr>
        <p:spPr>
          <a:xfrm>
            <a:off x="635459" y="5469293"/>
            <a:ext cx="6705600"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dirty="0">
                <a:solidFill>
                  <a:srgbClr val="FFFFFF"/>
                </a:solidFill>
                <a:latin typeface="Segoe UI Light"/>
              </a:rPr>
              <a:t>Cultivate critical evaluation skills related to media literacy and associated ethical considerations.</a:t>
            </a:r>
          </a:p>
        </p:txBody>
      </p:sp>
      <p:sp>
        <p:nvSpPr>
          <p:cNvPr id="8" name="Text Placeholder 4">
            <a:extLst>
              <a:ext uri="{FF2B5EF4-FFF2-40B4-BE49-F238E27FC236}">
                <a16:creationId xmlns:a16="http://schemas.microsoft.com/office/drawing/2014/main" id="{C4B5C87A-5C78-49F6-1D90-6AE9E0556420}"/>
              </a:ext>
            </a:extLst>
          </p:cNvPr>
          <p:cNvSpPr txBox="1">
            <a:spLocks/>
          </p:cNvSpPr>
          <p:nvPr/>
        </p:nvSpPr>
        <p:spPr>
          <a:xfrm>
            <a:off x="379845" y="3266196"/>
            <a:ext cx="5606144" cy="427266"/>
          </a:xfrm>
          <a:prstGeom prst="rect">
            <a:avLst/>
          </a:prstGeom>
        </p:spPr>
        <p:txBody>
          <a:bodyPr vert="horz" lIns="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800" b="1" dirty="0">
                <a:latin typeface="Segoe UI"/>
                <a:cs typeface="Arial"/>
              </a:rPr>
              <a:t>Recognize Cultural Diversity</a:t>
            </a:r>
            <a:endParaRPr lang="en-US" sz="2800" b="1" dirty="0" err="1">
              <a:latin typeface="Segoe UI"/>
            </a:endParaRPr>
          </a:p>
          <a:p>
            <a:endParaRPr lang="en-US" dirty="0">
              <a:latin typeface="Segoe UI Light"/>
            </a:endParaRPr>
          </a:p>
        </p:txBody>
      </p:sp>
      <p:sp>
        <p:nvSpPr>
          <p:cNvPr id="10" name="Text Placeholder 4">
            <a:extLst>
              <a:ext uri="{FF2B5EF4-FFF2-40B4-BE49-F238E27FC236}">
                <a16:creationId xmlns:a16="http://schemas.microsoft.com/office/drawing/2014/main" id="{1FE382D1-35C2-4857-1EA4-9A6C7E325A13}"/>
              </a:ext>
            </a:extLst>
          </p:cNvPr>
          <p:cNvSpPr txBox="1">
            <a:spLocks/>
          </p:cNvSpPr>
          <p:nvPr/>
        </p:nvSpPr>
        <p:spPr>
          <a:xfrm>
            <a:off x="379845" y="5043679"/>
            <a:ext cx="5606144" cy="427266"/>
          </a:xfrm>
          <a:prstGeom prst="rect">
            <a:avLst/>
          </a:prstGeom>
        </p:spPr>
        <p:txBody>
          <a:bodyPr vert="horz" lIns="0" tIns="45720" rIns="91440" bIns="45720" rtlCol="0" anchor="t">
            <a:noAutofit/>
          </a:bodyPr>
          <a:lstStyle>
            <a:lvl1pPr marL="0" indent="0" algn="l" defTabSz="914400" rtl="0" eaLnBrk="1" latinLnBrk="0" hangingPunct="1">
              <a:lnSpc>
                <a:spcPct val="90000"/>
              </a:lnSpc>
              <a:spcBef>
                <a:spcPts val="1000"/>
              </a:spcBef>
              <a:buFont typeface="Arial" panose="020B0604020202020204" pitchFamily="34" charset="0"/>
              <a:buNone/>
              <a:defRPr sz="2400" kern="1200">
                <a:solidFill>
                  <a:schemeClr val="bg1"/>
                </a:solidFill>
                <a:latin typeface="+mn-lt"/>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bg1"/>
                </a:solidFill>
                <a:latin typeface="+mn-lt"/>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buFont typeface="Arial" panose="020B0604020202020204" pitchFamily="34" charset="0"/>
              <a:buChar char="•"/>
            </a:pPr>
            <a:r>
              <a:rPr lang="en-US" sz="2800" b="1" dirty="0">
                <a:latin typeface="Segoe UI"/>
                <a:cs typeface="Arial"/>
              </a:rPr>
              <a:t>Enhance Critical Thinking</a:t>
            </a:r>
            <a:endParaRPr lang="en-US" sz="2800" b="1" dirty="0">
              <a:latin typeface="Segoe UI"/>
            </a:endParaRPr>
          </a:p>
          <a:p>
            <a:endParaRPr lang="en-US" dirty="0">
              <a:latin typeface="Segoe UI Light"/>
            </a:endParaRPr>
          </a:p>
        </p:txBody>
      </p:sp>
    </p:spTree>
    <p:extLst>
      <p:ext uri="{BB962C8B-B14F-4D97-AF65-F5344CB8AC3E}">
        <p14:creationId xmlns:p14="http://schemas.microsoft.com/office/powerpoint/2010/main" val="756889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D6FA43-637B-EF8D-3849-CFD9352B9105}"/>
              </a:ext>
            </a:extLst>
          </p:cNvPr>
          <p:cNvSpPr>
            <a:spLocks noGrp="1"/>
          </p:cNvSpPr>
          <p:nvPr>
            <p:ph type="title"/>
          </p:nvPr>
        </p:nvSpPr>
        <p:spPr>
          <a:xfrm>
            <a:off x="568730" y="1568699"/>
            <a:ext cx="8442536" cy="3721030"/>
          </a:xfrm>
        </p:spPr>
        <p:txBody>
          <a:bodyPr anchor="b"/>
          <a:lstStyle/>
          <a:p>
            <a:r>
              <a:rPr lang="en-US" sz="6600" dirty="0"/>
              <a:t>What does the first-year student look like at Louisiana Tech?</a:t>
            </a:r>
          </a:p>
        </p:txBody>
      </p:sp>
    </p:spTree>
    <p:extLst>
      <p:ext uri="{BB962C8B-B14F-4D97-AF65-F5344CB8AC3E}">
        <p14:creationId xmlns:p14="http://schemas.microsoft.com/office/powerpoint/2010/main" val="41670729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blue shirts jumping in the air&#10;&#10;Description automatically generated">
            <a:extLst>
              <a:ext uri="{FF2B5EF4-FFF2-40B4-BE49-F238E27FC236}">
                <a16:creationId xmlns:a16="http://schemas.microsoft.com/office/drawing/2014/main" id="{A736BF73-B796-0F53-7637-81AA9E8B26B3}"/>
              </a:ext>
            </a:extLst>
          </p:cNvPr>
          <p:cNvPicPr>
            <a:picLocks noChangeAspect="1"/>
          </p:cNvPicPr>
          <p:nvPr/>
        </p:nvPicPr>
        <p:blipFill>
          <a:blip r:embed="rId3"/>
          <a:srcRect t="8192" r="770" b="7938"/>
          <a:stretch/>
        </p:blipFill>
        <p:spPr>
          <a:xfrm>
            <a:off x="0" y="0"/>
            <a:ext cx="12212700" cy="6875070"/>
          </a:xfrm>
          <a:prstGeom prst="rect">
            <a:avLst/>
          </a:prstGeom>
        </p:spPr>
      </p:pic>
    </p:spTree>
    <p:extLst>
      <p:ext uri="{BB962C8B-B14F-4D97-AF65-F5344CB8AC3E}">
        <p14:creationId xmlns:p14="http://schemas.microsoft.com/office/powerpoint/2010/main" val="8663107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group of people in blue shirts jumping in the air&#10;&#10;Description automatically generated">
            <a:extLst>
              <a:ext uri="{FF2B5EF4-FFF2-40B4-BE49-F238E27FC236}">
                <a16:creationId xmlns:a16="http://schemas.microsoft.com/office/drawing/2014/main" id="{A736BF73-B796-0F53-7637-81AA9E8B26B3}"/>
              </a:ext>
            </a:extLst>
          </p:cNvPr>
          <p:cNvPicPr>
            <a:picLocks noChangeAspect="1"/>
          </p:cNvPicPr>
          <p:nvPr/>
        </p:nvPicPr>
        <p:blipFill>
          <a:blip r:embed="rId3"/>
          <a:srcRect t="8192" r="770" b="7938"/>
          <a:stretch/>
        </p:blipFill>
        <p:spPr>
          <a:xfrm>
            <a:off x="0" y="0"/>
            <a:ext cx="12212700" cy="6875070"/>
          </a:xfrm>
          <a:prstGeom prst="rect">
            <a:avLst/>
          </a:prstGeom>
        </p:spPr>
      </p:pic>
      <p:sp>
        <p:nvSpPr>
          <p:cNvPr id="12" name="Rectangle 11">
            <a:extLst>
              <a:ext uri="{FF2B5EF4-FFF2-40B4-BE49-F238E27FC236}">
                <a16:creationId xmlns:a16="http://schemas.microsoft.com/office/drawing/2014/main" id="{116FE922-87AA-CFBC-9928-1B175ED6F7D1}"/>
              </a:ext>
            </a:extLst>
          </p:cNvPr>
          <p:cNvSpPr/>
          <p:nvPr/>
        </p:nvSpPr>
        <p:spPr>
          <a:xfrm>
            <a:off x="-2849" y="0"/>
            <a:ext cx="12206444" cy="6874062"/>
          </a:xfrm>
          <a:prstGeom prst="rect">
            <a:avLst/>
          </a:prstGeom>
          <a:solidFill>
            <a:srgbClr val="FFFFFF">
              <a:alpha val="50000"/>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008EE3ED-907B-0895-E106-41C9E388692F}"/>
              </a:ext>
            </a:extLst>
          </p:cNvPr>
          <p:cNvSpPr>
            <a:spLocks noGrp="1"/>
          </p:cNvSpPr>
          <p:nvPr>
            <p:ph type="title"/>
          </p:nvPr>
        </p:nvSpPr>
        <p:spPr>
          <a:xfrm>
            <a:off x="153094" y="541153"/>
            <a:ext cx="11907981" cy="961666"/>
          </a:xfrm>
        </p:spPr>
        <p:txBody>
          <a:bodyPr/>
          <a:lstStyle/>
          <a:p>
            <a:r>
              <a:rPr lang="en-US" dirty="0">
                <a:solidFill>
                  <a:srgbClr val="003087"/>
                </a:solidFill>
              </a:rPr>
              <a:t>The First-Year Student at Tech</a:t>
            </a:r>
          </a:p>
        </p:txBody>
      </p:sp>
      <p:pic>
        <p:nvPicPr>
          <p:cNvPr id="3" name="Picture Placeholder 11" descr="A person laughing with a badge on his neck&#10;&#10;Description automatically generated">
            <a:extLst>
              <a:ext uri="{FF2B5EF4-FFF2-40B4-BE49-F238E27FC236}">
                <a16:creationId xmlns:a16="http://schemas.microsoft.com/office/drawing/2014/main" id="{E12B9958-0FE8-E030-F0A3-55E68886ED0B}"/>
              </a:ext>
            </a:extLst>
          </p:cNvPr>
          <p:cNvPicPr>
            <a:picLocks noChangeAspect="1"/>
          </p:cNvPicPr>
          <p:nvPr/>
        </p:nvPicPr>
        <p:blipFill>
          <a:blip r:embed="rId4"/>
          <a:srcRect l="16671" r="16671"/>
          <a:stretch/>
        </p:blipFill>
        <p:spPr>
          <a:xfrm>
            <a:off x="346611" y="2035894"/>
            <a:ext cx="3056540" cy="305654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
        <p:nvSpPr>
          <p:cNvPr id="6" name="Oval 5">
            <a:extLst>
              <a:ext uri="{FF2B5EF4-FFF2-40B4-BE49-F238E27FC236}">
                <a16:creationId xmlns:a16="http://schemas.microsoft.com/office/drawing/2014/main" id="{06A61BBA-4FDE-10B7-3E66-F707D2C66CCB}"/>
              </a:ext>
            </a:extLst>
          </p:cNvPr>
          <p:cNvSpPr/>
          <p:nvPr/>
        </p:nvSpPr>
        <p:spPr>
          <a:xfrm>
            <a:off x="341549" y="2040208"/>
            <a:ext cx="3077699" cy="3037540"/>
          </a:xfrm>
          <a:prstGeom prst="ellipse">
            <a:avLst/>
          </a:prstGeom>
          <a:solidFill>
            <a:srgbClr val="CB333B">
              <a:alpha val="40000"/>
            </a:srgbClr>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200000"/>
              </a:lnSpc>
            </a:pPr>
            <a:r>
              <a:rPr lang="en-US" sz="2700" b="1" dirty="0">
                <a:latin typeface="Segoe UI"/>
                <a:cs typeface="Arial"/>
              </a:rPr>
              <a:t>55% Male</a:t>
            </a:r>
          </a:p>
          <a:p>
            <a:pPr algn="ctr">
              <a:lnSpc>
                <a:spcPct val="200000"/>
              </a:lnSpc>
            </a:pPr>
            <a:r>
              <a:rPr lang="en-US" sz="2700" b="1" dirty="0">
                <a:latin typeface="Segoe UI"/>
                <a:cs typeface="Arial"/>
              </a:rPr>
              <a:t>45% Female</a:t>
            </a:r>
          </a:p>
        </p:txBody>
      </p:sp>
      <p:pic>
        <p:nvPicPr>
          <p:cNvPr id="7" name="Picture Placeholder 11" descr="A group of women posing for a photo&#10;&#10;Description automatically generated">
            <a:extLst>
              <a:ext uri="{FF2B5EF4-FFF2-40B4-BE49-F238E27FC236}">
                <a16:creationId xmlns:a16="http://schemas.microsoft.com/office/drawing/2014/main" id="{291CADAE-5829-927B-796D-3465012DA661}"/>
              </a:ext>
            </a:extLst>
          </p:cNvPr>
          <p:cNvPicPr>
            <a:picLocks noChangeAspect="1"/>
          </p:cNvPicPr>
          <p:nvPr/>
        </p:nvPicPr>
        <p:blipFill>
          <a:blip r:embed="rId5"/>
          <a:srcRect l="16672" r="16672"/>
          <a:stretch/>
        </p:blipFill>
        <p:spPr>
          <a:xfrm>
            <a:off x="4483183" y="1981466"/>
            <a:ext cx="3067425" cy="3067425"/>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
        <p:nvSpPr>
          <p:cNvPr id="8" name="Oval 7">
            <a:extLst>
              <a:ext uri="{FF2B5EF4-FFF2-40B4-BE49-F238E27FC236}">
                <a16:creationId xmlns:a16="http://schemas.microsoft.com/office/drawing/2014/main" id="{4ED3FF51-DC23-6B64-F0F9-6AEF66F08B0A}"/>
              </a:ext>
            </a:extLst>
          </p:cNvPr>
          <p:cNvSpPr/>
          <p:nvPr/>
        </p:nvSpPr>
        <p:spPr>
          <a:xfrm>
            <a:off x="4488676" y="1966931"/>
            <a:ext cx="3067121" cy="3069737"/>
          </a:xfrm>
          <a:prstGeom prst="ellipse">
            <a:avLst/>
          </a:prstGeom>
          <a:solidFill>
            <a:srgbClr val="CB333B">
              <a:alpha val="40000"/>
            </a:srgbClr>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200000"/>
              </a:lnSpc>
            </a:pPr>
            <a:r>
              <a:rPr lang="en-US" sz="2700" b="1" dirty="0">
                <a:latin typeface="Segoe UI"/>
                <a:cs typeface="Arial"/>
              </a:rPr>
              <a:t>47 States</a:t>
            </a:r>
          </a:p>
          <a:p>
            <a:pPr algn="ctr">
              <a:lnSpc>
                <a:spcPct val="200000"/>
              </a:lnSpc>
            </a:pPr>
            <a:r>
              <a:rPr lang="en-US" sz="2700" b="1" dirty="0">
                <a:latin typeface="Segoe UI"/>
                <a:cs typeface="Arial"/>
              </a:rPr>
              <a:t>60 Countries</a:t>
            </a:r>
          </a:p>
        </p:txBody>
      </p:sp>
      <p:pic>
        <p:nvPicPr>
          <p:cNvPr id="9" name="Picture Placeholder 11" descr="A group of people in blue shirts&#10;&#10;Description automatically generated">
            <a:extLst>
              <a:ext uri="{FF2B5EF4-FFF2-40B4-BE49-F238E27FC236}">
                <a16:creationId xmlns:a16="http://schemas.microsoft.com/office/drawing/2014/main" id="{0E8DBE1F-502E-E4CF-9251-5A3837EBF6BB}"/>
              </a:ext>
            </a:extLst>
          </p:cNvPr>
          <p:cNvPicPr>
            <a:picLocks noChangeAspect="1"/>
          </p:cNvPicPr>
          <p:nvPr/>
        </p:nvPicPr>
        <p:blipFill>
          <a:blip r:embed="rId6"/>
          <a:srcRect l="16671" r="16671"/>
          <a:stretch/>
        </p:blipFill>
        <p:spPr>
          <a:xfrm>
            <a:off x="8641525" y="1981465"/>
            <a:ext cx="3056540" cy="3056540"/>
          </a:xfrm>
          <a:custGeom>
            <a:avLst/>
            <a:gdLst>
              <a:gd name="connsiteX0" fmla="*/ 1728295 w 3456590"/>
              <a:gd name="connsiteY0" fmla="*/ 0 h 3456590"/>
              <a:gd name="connsiteX1" fmla="*/ 3456590 w 3456590"/>
              <a:gd name="connsiteY1" fmla="*/ 1728295 h 3456590"/>
              <a:gd name="connsiteX2" fmla="*/ 1728295 w 3456590"/>
              <a:gd name="connsiteY2" fmla="*/ 3456590 h 3456590"/>
              <a:gd name="connsiteX3" fmla="*/ 0 w 3456590"/>
              <a:gd name="connsiteY3" fmla="*/ 1728295 h 3456590"/>
              <a:gd name="connsiteX4" fmla="*/ 1728295 w 3456590"/>
              <a:gd name="connsiteY4" fmla="*/ 0 h 34565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56590" h="3456590">
                <a:moveTo>
                  <a:pt x="1728295" y="0"/>
                </a:moveTo>
                <a:cubicBezTo>
                  <a:pt x="2682806" y="0"/>
                  <a:pt x="3456590" y="773784"/>
                  <a:pt x="3456590" y="1728295"/>
                </a:cubicBezTo>
                <a:cubicBezTo>
                  <a:pt x="3456590" y="2682806"/>
                  <a:pt x="2682806" y="3456590"/>
                  <a:pt x="1728295" y="3456590"/>
                </a:cubicBezTo>
                <a:cubicBezTo>
                  <a:pt x="773784" y="3456590"/>
                  <a:pt x="0" y="2682806"/>
                  <a:pt x="0" y="1728295"/>
                </a:cubicBezTo>
                <a:cubicBezTo>
                  <a:pt x="0" y="773784"/>
                  <a:pt x="773784" y="0"/>
                  <a:pt x="1728295" y="0"/>
                </a:cubicBezTo>
                <a:close/>
              </a:path>
            </a:pathLst>
          </a:custGeom>
        </p:spPr>
      </p:pic>
      <p:sp>
        <p:nvSpPr>
          <p:cNvPr id="10" name="Oval 9">
            <a:extLst>
              <a:ext uri="{FF2B5EF4-FFF2-40B4-BE49-F238E27FC236}">
                <a16:creationId xmlns:a16="http://schemas.microsoft.com/office/drawing/2014/main" id="{69507020-6DC2-0052-E89C-CBD7859F159E}"/>
              </a:ext>
            </a:extLst>
          </p:cNvPr>
          <p:cNvSpPr/>
          <p:nvPr/>
        </p:nvSpPr>
        <p:spPr>
          <a:xfrm>
            <a:off x="8645040" y="1967083"/>
            <a:ext cx="3066967" cy="3069430"/>
          </a:xfrm>
          <a:prstGeom prst="ellipse">
            <a:avLst/>
          </a:prstGeom>
          <a:solidFill>
            <a:srgbClr val="CB333B">
              <a:alpha val="40000"/>
            </a:srgbClr>
          </a:solidFill>
          <a:ln>
            <a:noFill/>
          </a:ln>
          <a:effectLst>
            <a:outerShdw blurRad="63500" dist="38100" dir="2700000">
              <a:srgbClr val="000000">
                <a:alpha val="40000"/>
              </a:srgbClr>
            </a:outerShdw>
          </a:effectLst>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lnSpc>
                <a:spcPct val="200000"/>
              </a:lnSpc>
            </a:pPr>
            <a:r>
              <a:rPr lang="en-US" sz="2700" b="1" dirty="0">
                <a:latin typeface="Segoe UI"/>
                <a:cs typeface="Arial"/>
              </a:rPr>
              <a:t>Largest Incoming Class</a:t>
            </a:r>
          </a:p>
        </p:txBody>
      </p:sp>
    </p:spTree>
    <p:extLst>
      <p:ext uri="{BB962C8B-B14F-4D97-AF65-F5344CB8AC3E}">
        <p14:creationId xmlns:p14="http://schemas.microsoft.com/office/powerpoint/2010/main" val="351911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Lst>
  </p:timing>
</p:sld>
</file>

<file path=ppt/theme/theme1.xml><?xml version="1.0" encoding="utf-8"?>
<a:theme xmlns:a="http://schemas.openxmlformats.org/drawingml/2006/main" name="FYE Master Theme">
  <a:themeElements>
    <a:clrScheme name="Tech Colors">
      <a:dk1>
        <a:srgbClr val="000000"/>
      </a:dk1>
      <a:lt1>
        <a:srgbClr val="FFFFFF"/>
      </a:lt1>
      <a:dk2>
        <a:srgbClr val="003087"/>
      </a:dk2>
      <a:lt2>
        <a:srgbClr val="E7E6E6"/>
      </a:lt2>
      <a:accent1>
        <a:srgbClr val="CB333B"/>
      </a:accent1>
      <a:accent2>
        <a:srgbClr val="69B3E7"/>
      </a:accent2>
      <a:accent3>
        <a:srgbClr val="003087"/>
      </a:accent3>
      <a:accent4>
        <a:srgbClr val="0A3254"/>
      </a:accent4>
      <a:accent5>
        <a:srgbClr val="C6DAE7"/>
      </a:accent5>
      <a:accent6>
        <a:srgbClr val="B73E26"/>
      </a:accent6>
      <a:hlink>
        <a:srgbClr val="A2AAAD"/>
      </a:hlink>
      <a:folHlink>
        <a:srgbClr val="0A3254"/>
      </a:folHlink>
    </a:clrScheme>
    <a:fontScheme name="FYE Preset">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YE Master Theme" id="{A5532E02-0C95-4B11-A02F-012758BDF0C4}" vid="{92DB46EE-445B-43BD-9DB3-7C7D265005E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FYE Master Theme</Template>
  <TotalTime>23</TotalTime>
  <Words>339</Words>
  <Application>Microsoft Office PowerPoint</Application>
  <PresentationFormat>Widescreen</PresentationFormat>
  <Paragraphs>49</Paragraphs>
  <Slides>11</Slides>
  <Notes>11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11</vt:i4>
      </vt:variant>
    </vt:vector>
  </HeadingPairs>
  <TitlesOfParts>
    <vt:vector size="19" baseType="lpstr">
      <vt:lpstr>Abadi</vt:lpstr>
      <vt:lpstr>Aptos</vt:lpstr>
      <vt:lpstr>Arial</vt:lpstr>
      <vt:lpstr>Arial Black</vt:lpstr>
      <vt:lpstr>Segoe UI</vt:lpstr>
      <vt:lpstr>Segoe UI Black</vt:lpstr>
      <vt:lpstr>Segoe UI Light</vt:lpstr>
      <vt:lpstr>FYE Master Theme</vt:lpstr>
      <vt:lpstr>INTRODUCTION TO FYE 1001</vt:lpstr>
      <vt:lpstr>CHAPTER OBJECTIVES</vt:lpstr>
      <vt:lpstr>“Loyalty isn't automatic, it's earned. During your time here, you will feel our devotion to your development and when you walk across the stage with your degree, you will know exactly what it means to Ever Loyal Be.”  DR. JIM HENDERSON, LOUISIANA TECH PRESIDENT</vt:lpstr>
      <vt:lpstr>What is FYE 1001, and why do we have to take it?</vt:lpstr>
      <vt:lpstr>PowerPoint Presentation</vt:lpstr>
      <vt:lpstr>Why FYE 1001?</vt:lpstr>
      <vt:lpstr>What does the first-year student look like at Louisiana Tech?</vt:lpstr>
      <vt:lpstr>PowerPoint Presentation</vt:lpstr>
      <vt:lpstr>The First-Year Student at Tech</vt:lpstr>
      <vt:lpstr>What will class look like?</vt:lpstr>
      <vt:lpstr>In Class Activity (1.2)</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Elton Taylor</dc:creator>
  <cp:lastModifiedBy>William Long</cp:lastModifiedBy>
  <cp:revision>2</cp:revision>
  <dcterms:created xsi:type="dcterms:W3CDTF">2025-08-11T00:52:26Z</dcterms:created>
  <dcterms:modified xsi:type="dcterms:W3CDTF">2025-09-04T03:37:00Z</dcterms:modified>
</cp:coreProperties>
</file>